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  <p:sldId id="261" r:id="rId6"/>
    <p:sldId id="263" r:id="rId7"/>
  </p:sldIdLst>
  <p:sldSz cx="18288000" cy="10287000"/>
  <p:notesSz cx="6858000" cy="9144000"/>
  <p:embeddedFontLst>
    <p:embeddedFont>
      <p:font typeface="Gill Sans MT" panose="020B0502020104020203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260220-263B-4BC3-A20E-15283678B38C}" v="15" dt="2025-03-27T14:41:24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65" autoAdjust="0"/>
  </p:normalViewPr>
  <p:slideViewPr>
    <p:cSldViewPr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Walters" userId="S::simon.walters@leeds.anglican.org::b26a2509-4b2e-47c4-8a22-7232a450fd6d" providerId="AD" clId="Web-{50BA8443-0947-2021-624D-EAD5AE5FC685}"/>
    <pc:docChg chg="delSld modSld sldOrd">
      <pc:chgData name="Simon Walters" userId="S::simon.walters@leeds.anglican.org::b26a2509-4b2e-47c4-8a22-7232a450fd6d" providerId="AD" clId="Web-{50BA8443-0947-2021-624D-EAD5AE5FC685}" dt="2025-03-25T09:55:32.957" v="14" actId="1076"/>
      <pc:docMkLst>
        <pc:docMk/>
      </pc:docMkLst>
      <pc:sldChg chg="modSp">
        <pc:chgData name="Simon Walters" userId="S::simon.walters@leeds.anglican.org::b26a2509-4b2e-47c4-8a22-7232a450fd6d" providerId="AD" clId="Web-{50BA8443-0947-2021-624D-EAD5AE5FC685}" dt="2025-03-25T09:55:32.957" v="14" actId="1076"/>
        <pc:sldMkLst>
          <pc:docMk/>
          <pc:sldMk cId="1815151636" sldId="258"/>
        </pc:sldMkLst>
        <pc:spChg chg="mod">
          <ac:chgData name="Simon Walters" userId="S::simon.walters@leeds.anglican.org::b26a2509-4b2e-47c4-8a22-7232a450fd6d" providerId="AD" clId="Web-{50BA8443-0947-2021-624D-EAD5AE5FC685}" dt="2025-03-25T09:55:32.957" v="14" actId="1076"/>
          <ac:spMkLst>
            <pc:docMk/>
            <pc:sldMk cId="1815151636" sldId="258"/>
            <ac:spMk id="4" creationId="{781D3144-B2DF-0F2C-1AEA-414B3D5578EF}"/>
          </ac:spMkLst>
        </pc:spChg>
        <pc:picChg chg="mod">
          <ac:chgData name="Simon Walters" userId="S::simon.walters@leeds.anglican.org::b26a2509-4b2e-47c4-8a22-7232a450fd6d" providerId="AD" clId="Web-{50BA8443-0947-2021-624D-EAD5AE5FC685}" dt="2025-03-25T09:55:26.691" v="13" actId="1076"/>
          <ac:picMkLst>
            <pc:docMk/>
            <pc:sldMk cId="1815151636" sldId="258"/>
            <ac:picMk id="8" creationId="{C43EE15C-F9BA-2721-FBDF-F48420022910}"/>
          </ac:picMkLst>
        </pc:picChg>
      </pc:sldChg>
      <pc:sldChg chg="del">
        <pc:chgData name="Simon Walters" userId="S::simon.walters@leeds.anglican.org::b26a2509-4b2e-47c4-8a22-7232a450fd6d" providerId="AD" clId="Web-{50BA8443-0947-2021-624D-EAD5AE5FC685}" dt="2025-03-25T09:53:39.015" v="8"/>
        <pc:sldMkLst>
          <pc:docMk/>
          <pc:sldMk cId="2868223658" sldId="260"/>
        </pc:sldMkLst>
      </pc:sldChg>
      <pc:sldChg chg="modSp ord">
        <pc:chgData name="Simon Walters" userId="S::simon.walters@leeds.anglican.org::b26a2509-4b2e-47c4-8a22-7232a450fd6d" providerId="AD" clId="Web-{50BA8443-0947-2021-624D-EAD5AE5FC685}" dt="2025-03-25T09:53:33.906" v="6"/>
        <pc:sldMkLst>
          <pc:docMk/>
          <pc:sldMk cId="1188526335" sldId="261"/>
        </pc:sldMkLst>
        <pc:spChg chg="mod">
          <ac:chgData name="Simon Walters" userId="S::simon.walters@leeds.anglican.org::b26a2509-4b2e-47c4-8a22-7232a450fd6d" providerId="AD" clId="Web-{50BA8443-0947-2021-624D-EAD5AE5FC685}" dt="2025-03-25T09:53:09.405" v="4" actId="1076"/>
          <ac:spMkLst>
            <pc:docMk/>
            <pc:sldMk cId="1188526335" sldId="261"/>
            <ac:spMk id="4" creationId="{70E82A65-52B3-EB91-F0E7-4CE397998502}"/>
          </ac:spMkLst>
        </pc:spChg>
        <pc:picChg chg="mod">
          <ac:chgData name="Simon Walters" userId="S::simon.walters@leeds.anglican.org::b26a2509-4b2e-47c4-8a22-7232a450fd6d" providerId="AD" clId="Web-{50BA8443-0947-2021-624D-EAD5AE5FC685}" dt="2025-03-25T09:53:04.092" v="3" actId="1076"/>
          <ac:picMkLst>
            <pc:docMk/>
            <pc:sldMk cId="1188526335" sldId="261"/>
            <ac:picMk id="8" creationId="{A4FE1331-D4A0-3719-61AF-8E0A03CBFDE0}"/>
          </ac:picMkLst>
        </pc:picChg>
      </pc:sldChg>
      <pc:sldChg chg="del">
        <pc:chgData name="Simon Walters" userId="S::simon.walters@leeds.anglican.org::b26a2509-4b2e-47c4-8a22-7232a450fd6d" providerId="AD" clId="Web-{50BA8443-0947-2021-624D-EAD5AE5FC685}" dt="2025-03-25T09:53:40.984" v="9"/>
        <pc:sldMkLst>
          <pc:docMk/>
          <pc:sldMk cId="3700939110" sldId="262"/>
        </pc:sldMkLst>
      </pc:sldChg>
      <pc:sldChg chg="ord">
        <pc:chgData name="Simon Walters" userId="S::simon.walters@leeds.anglican.org::b26a2509-4b2e-47c4-8a22-7232a450fd6d" providerId="AD" clId="Web-{50BA8443-0947-2021-624D-EAD5AE5FC685}" dt="2025-03-25T09:53:36.796" v="7"/>
        <pc:sldMkLst>
          <pc:docMk/>
          <pc:sldMk cId="3794694219" sldId="263"/>
        </pc:sldMkLst>
      </pc:sldChg>
    </pc:docChg>
  </pc:docChgLst>
  <pc:docChgLst>
    <pc:chgData name="Katharine Greathead" userId="S::katharine.greathead@leeds.anglican.org::56575e32-07d4-41bf-bcad-e4f9ee02b4f0" providerId="AD" clId="Web-{6250F2B8-B8CA-B645-BA2E-DCE986FCCD39}"/>
    <pc:docChg chg="addSld modSld sldOrd">
      <pc:chgData name="Katharine Greathead" userId="S::katharine.greathead@leeds.anglican.org::56575e32-07d4-41bf-bcad-e4f9ee02b4f0" providerId="AD" clId="Web-{6250F2B8-B8CA-B645-BA2E-DCE986FCCD39}" dt="2025-03-20T09:26:35.737" v="68" actId="1076"/>
      <pc:docMkLst>
        <pc:docMk/>
      </pc:docMkLst>
      <pc:sldChg chg="modSp">
        <pc:chgData name="Katharine Greathead" userId="S::katharine.greathead@leeds.anglican.org::56575e32-07d4-41bf-bcad-e4f9ee02b4f0" providerId="AD" clId="Web-{6250F2B8-B8CA-B645-BA2E-DCE986FCCD39}" dt="2025-03-20T09:26:07.580" v="63" actId="1076"/>
        <pc:sldMkLst>
          <pc:docMk/>
          <pc:sldMk cId="1815151636" sldId="258"/>
        </pc:sldMkLst>
        <pc:spChg chg="mod">
          <ac:chgData name="Katharine Greathead" userId="S::katharine.greathead@leeds.anglican.org::56575e32-07d4-41bf-bcad-e4f9ee02b4f0" providerId="AD" clId="Web-{6250F2B8-B8CA-B645-BA2E-DCE986FCCD39}" dt="2025-03-20T09:26:02.923" v="62" actId="1076"/>
          <ac:spMkLst>
            <pc:docMk/>
            <pc:sldMk cId="1815151636" sldId="258"/>
            <ac:spMk id="4" creationId="{781D3144-B2DF-0F2C-1AEA-414B3D5578EF}"/>
          </ac:spMkLst>
        </pc:spChg>
        <pc:picChg chg="mod">
          <ac:chgData name="Katharine Greathead" userId="S::katharine.greathead@leeds.anglican.org::56575e32-07d4-41bf-bcad-e4f9ee02b4f0" providerId="AD" clId="Web-{6250F2B8-B8CA-B645-BA2E-DCE986FCCD39}" dt="2025-03-20T09:26:07.580" v="63" actId="1076"/>
          <ac:picMkLst>
            <pc:docMk/>
            <pc:sldMk cId="1815151636" sldId="258"/>
            <ac:picMk id="8" creationId="{C43EE15C-F9BA-2721-FBDF-F48420022910}"/>
          </ac:picMkLst>
        </pc:picChg>
      </pc:sldChg>
      <pc:sldChg chg="modSp">
        <pc:chgData name="Katharine Greathead" userId="S::katharine.greathead@leeds.anglican.org::56575e32-07d4-41bf-bcad-e4f9ee02b4f0" providerId="AD" clId="Web-{6250F2B8-B8CA-B645-BA2E-DCE986FCCD39}" dt="2025-03-20T09:25:55.173" v="61" actId="1076"/>
        <pc:sldMkLst>
          <pc:docMk/>
          <pc:sldMk cId="1188526335" sldId="261"/>
        </pc:sldMkLst>
        <pc:picChg chg="mod">
          <ac:chgData name="Katharine Greathead" userId="S::katharine.greathead@leeds.anglican.org::56575e32-07d4-41bf-bcad-e4f9ee02b4f0" providerId="AD" clId="Web-{6250F2B8-B8CA-B645-BA2E-DCE986FCCD39}" dt="2025-03-20T09:25:55.173" v="61" actId="1076"/>
          <ac:picMkLst>
            <pc:docMk/>
            <pc:sldMk cId="1188526335" sldId="261"/>
            <ac:picMk id="8" creationId="{A4FE1331-D4A0-3719-61AF-8E0A03CBFDE0}"/>
          </ac:picMkLst>
        </pc:picChg>
      </pc:sldChg>
      <pc:sldChg chg="modSp">
        <pc:chgData name="Katharine Greathead" userId="S::katharine.greathead@leeds.anglican.org::56575e32-07d4-41bf-bcad-e4f9ee02b4f0" providerId="AD" clId="Web-{6250F2B8-B8CA-B645-BA2E-DCE986FCCD39}" dt="2025-03-20T09:26:35.737" v="68" actId="1076"/>
        <pc:sldMkLst>
          <pc:docMk/>
          <pc:sldMk cId="3700939110" sldId="262"/>
        </pc:sldMkLst>
      </pc:sldChg>
      <pc:sldChg chg="addSp delSp modSp add ord replId">
        <pc:chgData name="Katharine Greathead" userId="S::katharine.greathead@leeds.anglican.org::56575e32-07d4-41bf-bcad-e4f9ee02b4f0" providerId="AD" clId="Web-{6250F2B8-B8CA-B645-BA2E-DCE986FCCD39}" dt="2025-03-20T09:25:18.172" v="60"/>
        <pc:sldMkLst>
          <pc:docMk/>
          <pc:sldMk cId="3794694219" sldId="263"/>
        </pc:sldMkLst>
        <pc:spChg chg="add mod">
          <ac:chgData name="Katharine Greathead" userId="S::katharine.greathead@leeds.anglican.org::56575e32-07d4-41bf-bcad-e4f9ee02b4f0" providerId="AD" clId="Web-{6250F2B8-B8CA-B645-BA2E-DCE986FCCD39}" dt="2025-03-20T09:24:36.655" v="53" actId="1076"/>
          <ac:spMkLst>
            <pc:docMk/>
            <pc:sldMk cId="3794694219" sldId="263"/>
            <ac:spMk id="3" creationId="{AC09B2FB-A906-4D72-E906-6140047B1556}"/>
          </ac:spMkLst>
        </pc:spChg>
        <pc:picChg chg="mod ord">
          <ac:chgData name="Katharine Greathead" userId="S::katharine.greathead@leeds.anglican.org::56575e32-07d4-41bf-bcad-e4f9ee02b4f0" providerId="AD" clId="Web-{6250F2B8-B8CA-B645-BA2E-DCE986FCCD39}" dt="2025-03-20T09:20:38.615" v="35" actId="1076"/>
          <ac:picMkLst>
            <pc:docMk/>
            <pc:sldMk cId="3794694219" sldId="263"/>
            <ac:picMk id="8" creationId="{FE923D0C-D438-2791-2885-EF503D688162}"/>
          </ac:picMkLst>
        </pc:picChg>
      </pc:sldChg>
    </pc:docChg>
  </pc:docChgLst>
  <pc:docChgLst>
    <pc:chgData name="Katharine Greathead" userId="56575e32-07d4-41bf-bcad-e4f9ee02b4f0" providerId="ADAL" clId="{9F260220-263B-4BC3-A20E-15283678B38C}"/>
    <pc:docChg chg="undo custSel addSld delSld modSld sldOrd modMainMaster">
      <pc:chgData name="Katharine Greathead" userId="56575e32-07d4-41bf-bcad-e4f9ee02b4f0" providerId="ADAL" clId="{9F260220-263B-4BC3-A20E-15283678B38C}" dt="2025-03-27T14:43:13.486" v="810" actId="1038"/>
      <pc:docMkLst>
        <pc:docMk/>
      </pc:docMkLst>
      <pc:sldChg chg="addSp delSp modSp mod">
        <pc:chgData name="Katharine Greathead" userId="56575e32-07d4-41bf-bcad-e4f9ee02b4f0" providerId="ADAL" clId="{9F260220-263B-4BC3-A20E-15283678B38C}" dt="2025-03-27T14:43:13.486" v="810" actId="1038"/>
        <pc:sldMkLst>
          <pc:docMk/>
          <pc:sldMk cId="1815151636" sldId="258"/>
        </pc:sldMkLst>
        <pc:spChg chg="mod">
          <ac:chgData name="Katharine Greathead" userId="56575e32-07d4-41bf-bcad-e4f9ee02b4f0" providerId="ADAL" clId="{9F260220-263B-4BC3-A20E-15283678B38C}" dt="2025-03-18T10:37:08.082" v="428" actId="20577"/>
          <ac:spMkLst>
            <pc:docMk/>
            <pc:sldMk cId="1815151636" sldId="258"/>
            <ac:spMk id="2" creationId="{00000000-0000-0000-0000-000000000000}"/>
          </ac:spMkLst>
        </pc:spChg>
        <pc:spChg chg="add mod">
          <ac:chgData name="Katharine Greathead" userId="56575e32-07d4-41bf-bcad-e4f9ee02b4f0" providerId="ADAL" clId="{9F260220-263B-4BC3-A20E-15283678B38C}" dt="2025-03-27T14:42:25.086" v="792" actId="1076"/>
          <ac:spMkLst>
            <pc:docMk/>
            <pc:sldMk cId="1815151636" sldId="258"/>
            <ac:spMk id="4" creationId="{781D3144-B2DF-0F2C-1AEA-414B3D5578EF}"/>
          </ac:spMkLst>
        </pc:spChg>
        <pc:spChg chg="add mod ord">
          <ac:chgData name="Katharine Greathead" userId="56575e32-07d4-41bf-bcad-e4f9ee02b4f0" providerId="ADAL" clId="{9F260220-263B-4BC3-A20E-15283678B38C}" dt="2025-03-27T14:42:16.536" v="791" actId="167"/>
          <ac:spMkLst>
            <pc:docMk/>
            <pc:sldMk cId="1815151636" sldId="258"/>
            <ac:spMk id="19" creationId="{8CC42C35-B3CA-78D8-FC64-9904D419CBD9}"/>
          </ac:spMkLst>
        </pc:spChg>
        <pc:picChg chg="mod">
          <ac:chgData name="Katharine Greathead" userId="56575e32-07d4-41bf-bcad-e4f9ee02b4f0" providerId="ADAL" clId="{9F260220-263B-4BC3-A20E-15283678B38C}" dt="2025-03-27T14:38:16.760" v="748" actId="1076"/>
          <ac:picMkLst>
            <pc:docMk/>
            <pc:sldMk cId="1815151636" sldId="258"/>
            <ac:picMk id="3" creationId="{0FA3277B-948F-F452-1B5E-2121697A677E}"/>
          </ac:picMkLst>
        </pc:picChg>
        <pc:picChg chg="del mod">
          <ac:chgData name="Katharine Greathead" userId="56575e32-07d4-41bf-bcad-e4f9ee02b4f0" providerId="ADAL" clId="{9F260220-263B-4BC3-A20E-15283678B38C}" dt="2025-03-27T14:39:03.549" v="757" actId="478"/>
          <ac:picMkLst>
            <pc:docMk/>
            <pc:sldMk cId="1815151636" sldId="258"/>
            <ac:picMk id="5" creationId="{88CB3E31-88B7-7F9A-98BE-0F05E3FA4AA1}"/>
          </ac:picMkLst>
        </pc:picChg>
        <pc:picChg chg="add del mod modCrop">
          <ac:chgData name="Katharine Greathead" userId="56575e32-07d4-41bf-bcad-e4f9ee02b4f0" providerId="ADAL" clId="{9F260220-263B-4BC3-A20E-15283678B38C}" dt="2025-03-27T14:38:07.012" v="747" actId="21"/>
          <ac:picMkLst>
            <pc:docMk/>
            <pc:sldMk cId="1815151636" sldId="258"/>
            <ac:picMk id="6" creationId="{0ED1C049-EDAA-65C1-B954-91E1939963F1}"/>
          </ac:picMkLst>
        </pc:picChg>
        <pc:picChg chg="mod">
          <ac:chgData name="Katharine Greathead" userId="56575e32-07d4-41bf-bcad-e4f9ee02b4f0" providerId="ADAL" clId="{9F260220-263B-4BC3-A20E-15283678B38C}" dt="2025-03-27T14:43:13.486" v="810" actId="1038"/>
          <ac:picMkLst>
            <pc:docMk/>
            <pc:sldMk cId="1815151636" sldId="258"/>
            <ac:picMk id="7" creationId="{0388C19C-B26F-081D-61F2-EFC1453BE98D}"/>
          </ac:picMkLst>
        </pc:picChg>
        <pc:picChg chg="add mod">
          <ac:chgData name="Katharine Greathead" userId="56575e32-07d4-41bf-bcad-e4f9ee02b4f0" providerId="ADAL" clId="{9F260220-263B-4BC3-A20E-15283678B38C}" dt="2025-03-27T14:43:00.493" v="800" actId="14100"/>
          <ac:picMkLst>
            <pc:docMk/>
            <pc:sldMk cId="1815151636" sldId="258"/>
            <ac:picMk id="8" creationId="{C43EE15C-F9BA-2721-FBDF-F48420022910}"/>
          </ac:picMkLst>
        </pc:picChg>
        <pc:picChg chg="add del mod">
          <ac:chgData name="Katharine Greathead" userId="56575e32-07d4-41bf-bcad-e4f9ee02b4f0" providerId="ADAL" clId="{9F260220-263B-4BC3-A20E-15283678B38C}" dt="2025-03-27T14:39:43.625" v="773" actId="478"/>
          <ac:picMkLst>
            <pc:docMk/>
            <pc:sldMk cId="1815151636" sldId="258"/>
            <ac:picMk id="9" creationId="{8AFC68EC-A5AD-9BD9-CB8A-F2CBC5FC7E22}"/>
          </ac:picMkLst>
        </pc:picChg>
        <pc:picChg chg="mod">
          <ac:chgData name="Katharine Greathead" userId="56575e32-07d4-41bf-bcad-e4f9ee02b4f0" providerId="ADAL" clId="{9F260220-263B-4BC3-A20E-15283678B38C}" dt="2025-03-27T14:43:13.486" v="810" actId="1038"/>
          <ac:picMkLst>
            <pc:docMk/>
            <pc:sldMk cId="1815151636" sldId="258"/>
            <ac:picMk id="10" creationId="{B329F5D5-AF26-A811-14C0-52E158099991}"/>
          </ac:picMkLst>
        </pc:picChg>
        <pc:picChg chg="mod">
          <ac:chgData name="Katharine Greathead" userId="56575e32-07d4-41bf-bcad-e4f9ee02b4f0" providerId="ADAL" clId="{9F260220-263B-4BC3-A20E-15283678B38C}" dt="2025-03-27T14:39:34.231" v="769"/>
          <ac:picMkLst>
            <pc:docMk/>
            <pc:sldMk cId="1815151636" sldId="258"/>
            <ac:picMk id="11" creationId="{351CB021-F4A0-30AC-A937-300D745A2940}"/>
          </ac:picMkLst>
        </pc:picChg>
        <pc:picChg chg="add del mod">
          <ac:chgData name="Katharine Greathead" userId="56575e32-07d4-41bf-bcad-e4f9ee02b4f0" providerId="ADAL" clId="{9F260220-263B-4BC3-A20E-15283678B38C}" dt="2025-03-27T14:39:17.513" v="768" actId="21"/>
          <ac:picMkLst>
            <pc:docMk/>
            <pc:sldMk cId="1815151636" sldId="258"/>
            <ac:picMk id="12" creationId="{66DA1454-1747-D883-EEBE-0C18E8E7EE8F}"/>
          </ac:picMkLst>
        </pc:picChg>
        <pc:picChg chg="mod">
          <ac:chgData name="Katharine Greathead" userId="56575e32-07d4-41bf-bcad-e4f9ee02b4f0" providerId="ADAL" clId="{9F260220-263B-4BC3-A20E-15283678B38C}" dt="2025-03-27T14:43:13.486" v="810" actId="1038"/>
          <ac:picMkLst>
            <pc:docMk/>
            <pc:sldMk cId="1815151636" sldId="258"/>
            <ac:picMk id="13" creationId="{A9BBEE16-1EC8-C719-0804-497E1BBE8A65}"/>
          </ac:picMkLst>
        </pc:picChg>
        <pc:picChg chg="add del mod">
          <ac:chgData name="Katharine Greathead" userId="56575e32-07d4-41bf-bcad-e4f9ee02b4f0" providerId="ADAL" clId="{9F260220-263B-4BC3-A20E-15283678B38C}" dt="2025-03-27T14:39:50.001" v="775" actId="21"/>
          <ac:picMkLst>
            <pc:docMk/>
            <pc:sldMk cId="1815151636" sldId="258"/>
            <ac:picMk id="14" creationId="{C592C855-FCDE-57A3-5570-B4935208CB6E}"/>
          </ac:picMkLst>
        </pc:picChg>
        <pc:picChg chg="mod">
          <ac:chgData name="Katharine Greathead" userId="56575e32-07d4-41bf-bcad-e4f9ee02b4f0" providerId="ADAL" clId="{9F260220-263B-4BC3-A20E-15283678B38C}" dt="2025-03-27T14:43:13.486" v="810" actId="1038"/>
          <ac:picMkLst>
            <pc:docMk/>
            <pc:sldMk cId="1815151636" sldId="258"/>
            <ac:picMk id="15" creationId="{2D522BEA-0CD1-FC92-A149-552E7D1C5F88}"/>
          </ac:picMkLst>
        </pc:picChg>
        <pc:picChg chg="add del mod ord">
          <ac:chgData name="Katharine Greathead" userId="56575e32-07d4-41bf-bcad-e4f9ee02b4f0" providerId="ADAL" clId="{9F260220-263B-4BC3-A20E-15283678B38C}" dt="2025-03-27T14:40:03.708" v="777" actId="21"/>
          <ac:picMkLst>
            <pc:docMk/>
            <pc:sldMk cId="1815151636" sldId="258"/>
            <ac:picMk id="16" creationId="{06327185-C23C-6B72-DAB7-FCDAEF11E88E}"/>
          </ac:picMkLst>
        </pc:picChg>
        <pc:picChg chg="add del mod">
          <ac:chgData name="Katharine Greathead" userId="56575e32-07d4-41bf-bcad-e4f9ee02b4f0" providerId="ADAL" clId="{9F260220-263B-4BC3-A20E-15283678B38C}" dt="2025-03-27T14:38:20.644" v="749" actId="21"/>
          <ac:picMkLst>
            <pc:docMk/>
            <pc:sldMk cId="1815151636" sldId="258"/>
            <ac:picMk id="25" creationId="{CF2B5320-CF42-F5C8-4936-228DC8CB7DA1}"/>
          </ac:picMkLst>
        </pc:picChg>
      </pc:sldChg>
      <pc:sldChg chg="add del">
        <pc:chgData name="Katharine Greathead" userId="56575e32-07d4-41bf-bcad-e4f9ee02b4f0" providerId="ADAL" clId="{9F260220-263B-4BC3-A20E-15283678B38C}" dt="2025-03-18T10:31:12.800" v="298" actId="47"/>
        <pc:sldMkLst>
          <pc:docMk/>
          <pc:sldMk cId="514445309" sldId="259"/>
        </pc:sldMkLst>
      </pc:sldChg>
      <pc:sldChg chg="addSp modSp add mod">
        <pc:chgData name="Katharine Greathead" userId="56575e32-07d4-41bf-bcad-e4f9ee02b4f0" providerId="ADAL" clId="{9F260220-263B-4BC3-A20E-15283678B38C}" dt="2025-03-18T10:52:05.847" v="565" actId="1076"/>
        <pc:sldMkLst>
          <pc:docMk/>
          <pc:sldMk cId="2868223658" sldId="260"/>
        </pc:sldMkLst>
      </pc:sldChg>
      <pc:sldChg chg="addSp delSp modSp add mod ord">
        <pc:chgData name="Katharine Greathead" userId="56575e32-07d4-41bf-bcad-e4f9ee02b4f0" providerId="ADAL" clId="{9F260220-263B-4BC3-A20E-15283678B38C}" dt="2025-03-27T14:42:52.796" v="798" actId="1076"/>
        <pc:sldMkLst>
          <pc:docMk/>
          <pc:sldMk cId="1188526335" sldId="261"/>
        </pc:sldMkLst>
        <pc:spChg chg="mod">
          <ac:chgData name="Katharine Greathead" userId="56575e32-07d4-41bf-bcad-e4f9ee02b4f0" providerId="ADAL" clId="{9F260220-263B-4BC3-A20E-15283678B38C}" dt="2025-03-18T15:39:24.372" v="746" actId="20577"/>
          <ac:spMkLst>
            <pc:docMk/>
            <pc:sldMk cId="1188526335" sldId="261"/>
            <ac:spMk id="4" creationId="{70E82A65-52B3-EB91-F0E7-4CE397998502}"/>
          </ac:spMkLst>
        </pc:spChg>
        <pc:spChg chg="add mod ord">
          <ac:chgData name="Katharine Greathead" userId="56575e32-07d4-41bf-bcad-e4f9ee02b4f0" providerId="ADAL" clId="{9F260220-263B-4BC3-A20E-15283678B38C}" dt="2025-03-27T14:42:36.520" v="795" actId="167"/>
          <ac:spMkLst>
            <pc:docMk/>
            <pc:sldMk cId="1188526335" sldId="261"/>
            <ac:spMk id="17" creationId="{6C0AACED-4866-1B6B-CED7-435C3E2C93A0}"/>
          </ac:spMkLst>
        </pc:spChg>
        <pc:picChg chg="add del mod">
          <ac:chgData name="Katharine Greathead" userId="56575e32-07d4-41bf-bcad-e4f9ee02b4f0" providerId="ADAL" clId="{9F260220-263B-4BC3-A20E-15283678B38C}" dt="2025-03-27T14:41:05.437" v="785" actId="21"/>
          <ac:picMkLst>
            <pc:docMk/>
            <pc:sldMk cId="1188526335" sldId="261"/>
            <ac:picMk id="3" creationId="{9F215E39-41C6-1B6A-0611-209531A8FA92}"/>
          </ac:picMkLst>
        </pc:picChg>
        <pc:picChg chg="mod">
          <ac:chgData name="Katharine Greathead" userId="56575e32-07d4-41bf-bcad-e4f9ee02b4f0" providerId="ADAL" clId="{9F260220-263B-4BC3-A20E-15283678B38C}" dt="2025-03-27T14:40:30.285" v="780" actId="1076"/>
          <ac:picMkLst>
            <pc:docMk/>
            <pc:sldMk cId="1188526335" sldId="261"/>
            <ac:picMk id="5" creationId="{8E3E3608-E2C4-D416-586E-A970325CD517}"/>
          </ac:picMkLst>
        </pc:picChg>
        <pc:picChg chg="mod">
          <ac:chgData name="Katharine Greathead" userId="56575e32-07d4-41bf-bcad-e4f9ee02b4f0" providerId="ADAL" clId="{9F260220-263B-4BC3-A20E-15283678B38C}" dt="2025-03-27T14:40:41.884" v="782" actId="1076"/>
          <ac:picMkLst>
            <pc:docMk/>
            <pc:sldMk cId="1188526335" sldId="261"/>
            <ac:picMk id="6" creationId="{5BF852DD-7BE2-522D-DE3C-FEF0891509E4}"/>
          </ac:picMkLst>
        </pc:picChg>
        <pc:picChg chg="mod">
          <ac:chgData name="Katharine Greathead" userId="56575e32-07d4-41bf-bcad-e4f9ee02b4f0" providerId="ADAL" clId="{9F260220-263B-4BC3-A20E-15283678B38C}" dt="2025-03-27T14:40:58.078" v="784" actId="1076"/>
          <ac:picMkLst>
            <pc:docMk/>
            <pc:sldMk cId="1188526335" sldId="261"/>
            <ac:picMk id="7" creationId="{5DFEAEE0-CBE9-37AE-EBFA-D6AA6349CB72}"/>
          </ac:picMkLst>
        </pc:picChg>
        <pc:picChg chg="mod">
          <ac:chgData name="Katharine Greathead" userId="56575e32-07d4-41bf-bcad-e4f9ee02b4f0" providerId="ADAL" clId="{9F260220-263B-4BC3-A20E-15283678B38C}" dt="2025-03-27T14:42:52.796" v="798" actId="1076"/>
          <ac:picMkLst>
            <pc:docMk/>
            <pc:sldMk cId="1188526335" sldId="261"/>
            <ac:picMk id="8" creationId="{A4FE1331-D4A0-3719-61AF-8E0A03CBFDE0}"/>
          </ac:picMkLst>
        </pc:picChg>
        <pc:picChg chg="add del mod modCrop">
          <ac:chgData name="Katharine Greathead" userId="56575e32-07d4-41bf-bcad-e4f9ee02b4f0" providerId="ADAL" clId="{9F260220-263B-4BC3-A20E-15283678B38C}" dt="2025-03-27T14:40:44.868" v="783" actId="21"/>
          <ac:picMkLst>
            <pc:docMk/>
            <pc:sldMk cId="1188526335" sldId="261"/>
            <ac:picMk id="9" creationId="{D417D10D-3167-8CD7-1D1C-780EB249B620}"/>
          </ac:picMkLst>
        </pc:picChg>
        <pc:picChg chg="mod">
          <ac:chgData name="Katharine Greathead" userId="56575e32-07d4-41bf-bcad-e4f9ee02b4f0" providerId="ADAL" clId="{9F260220-263B-4BC3-A20E-15283678B38C}" dt="2025-03-27T14:42:31.394" v="793" actId="1076"/>
          <ac:picMkLst>
            <pc:docMk/>
            <pc:sldMk cId="1188526335" sldId="261"/>
            <ac:picMk id="10" creationId="{0ABD6716-3A83-98D6-1A24-ED89CA1478E7}"/>
          </ac:picMkLst>
        </pc:picChg>
        <pc:picChg chg="add del mod modCrop">
          <ac:chgData name="Katharine Greathead" userId="56575e32-07d4-41bf-bcad-e4f9ee02b4f0" providerId="ADAL" clId="{9F260220-263B-4BC3-A20E-15283678B38C}" dt="2025-03-27T14:40:31.849" v="781" actId="21"/>
          <ac:picMkLst>
            <pc:docMk/>
            <pc:sldMk cId="1188526335" sldId="261"/>
            <ac:picMk id="11" creationId="{6CFDEDD3-D012-9CC9-ED62-162BBD3AC111}"/>
          </ac:picMkLst>
        </pc:picChg>
        <pc:picChg chg="mod">
          <ac:chgData name="Katharine Greathead" userId="56575e32-07d4-41bf-bcad-e4f9ee02b4f0" providerId="ADAL" clId="{9F260220-263B-4BC3-A20E-15283678B38C}" dt="2025-03-27T14:42:31.394" v="793" actId="1076"/>
          <ac:picMkLst>
            <pc:docMk/>
            <pc:sldMk cId="1188526335" sldId="261"/>
            <ac:picMk id="12" creationId="{99EB8319-9C10-73F1-B31D-CD403B1BCE31}"/>
          </ac:picMkLst>
        </pc:picChg>
        <pc:picChg chg="mod">
          <ac:chgData name="Katharine Greathead" userId="56575e32-07d4-41bf-bcad-e4f9ee02b4f0" providerId="ADAL" clId="{9F260220-263B-4BC3-A20E-15283678B38C}" dt="2025-03-27T14:42:31.394" v="793" actId="1076"/>
          <ac:picMkLst>
            <pc:docMk/>
            <pc:sldMk cId="1188526335" sldId="261"/>
            <ac:picMk id="14" creationId="{BA1DF36E-224F-2E53-38BB-3DFF02E5FC64}"/>
          </ac:picMkLst>
        </pc:picChg>
        <pc:picChg chg="add del mod modCrop">
          <ac:chgData name="Katharine Greathead" userId="56575e32-07d4-41bf-bcad-e4f9ee02b4f0" providerId="ADAL" clId="{9F260220-263B-4BC3-A20E-15283678B38C}" dt="2025-03-27T14:40:20.254" v="779" actId="21"/>
          <ac:picMkLst>
            <pc:docMk/>
            <pc:sldMk cId="1188526335" sldId="261"/>
            <ac:picMk id="15" creationId="{0172136B-2170-E26D-B65D-58E99ED633C1}"/>
          </ac:picMkLst>
        </pc:picChg>
        <pc:picChg chg="mod ord">
          <ac:chgData name="Katharine Greathead" userId="56575e32-07d4-41bf-bcad-e4f9ee02b4f0" providerId="ADAL" clId="{9F260220-263B-4BC3-A20E-15283678B38C}" dt="2025-03-27T14:42:31.394" v="793" actId="1076"/>
          <ac:picMkLst>
            <pc:docMk/>
            <pc:sldMk cId="1188526335" sldId="261"/>
            <ac:picMk id="16" creationId="{C5CF60D0-F1FA-5EF2-2124-8A8C34306E00}"/>
          </ac:picMkLst>
        </pc:picChg>
        <pc:picChg chg="add del mod">
          <ac:chgData name="Katharine Greathead" userId="56575e32-07d4-41bf-bcad-e4f9ee02b4f0" providerId="ADAL" clId="{9F260220-263B-4BC3-A20E-15283678B38C}" dt="2025-03-27T14:38:38.118" v="751" actId="21"/>
          <ac:picMkLst>
            <pc:docMk/>
            <pc:sldMk cId="1188526335" sldId="261"/>
            <ac:picMk id="18" creationId="{9F215E39-41C6-1B6A-0611-209531A8FA92}"/>
          </ac:picMkLst>
        </pc:picChg>
      </pc:sldChg>
      <pc:sldChg chg="add del">
        <pc:chgData name="Katharine Greathead" userId="56575e32-07d4-41bf-bcad-e4f9ee02b4f0" providerId="ADAL" clId="{9F260220-263B-4BC3-A20E-15283678B38C}" dt="2025-03-18T10:37:28.359" v="430" actId="47"/>
        <pc:sldMkLst>
          <pc:docMk/>
          <pc:sldMk cId="4008914353" sldId="261"/>
        </pc:sldMkLst>
      </pc:sldChg>
      <pc:sldChg chg="modSp add mod">
        <pc:chgData name="Katharine Greathead" userId="56575e32-07d4-41bf-bcad-e4f9ee02b4f0" providerId="ADAL" clId="{9F260220-263B-4BC3-A20E-15283678B38C}" dt="2025-03-18T11:35:55.385" v="723" actId="1076"/>
        <pc:sldMkLst>
          <pc:docMk/>
          <pc:sldMk cId="3700939110" sldId="262"/>
        </pc:sldMkLst>
      </pc:sldChg>
      <pc:sldChg chg="delSp modSp mod">
        <pc:chgData name="Katharine Greathead" userId="56575e32-07d4-41bf-bcad-e4f9ee02b4f0" providerId="ADAL" clId="{9F260220-263B-4BC3-A20E-15283678B38C}" dt="2025-03-27T14:41:27.944" v="788" actId="1076"/>
        <pc:sldMkLst>
          <pc:docMk/>
          <pc:sldMk cId="3794694219" sldId="263"/>
        </pc:sldMkLst>
        <pc:picChg chg="mod">
          <ac:chgData name="Katharine Greathead" userId="56575e32-07d4-41bf-bcad-e4f9ee02b4f0" providerId="ADAL" clId="{9F260220-263B-4BC3-A20E-15283678B38C}" dt="2025-03-27T14:41:27.944" v="788" actId="1076"/>
          <ac:picMkLst>
            <pc:docMk/>
            <pc:sldMk cId="3794694219" sldId="263"/>
            <ac:picMk id="4" creationId="{A7EBEABD-0445-A9CC-AF6A-14EB7924DD62}"/>
          </ac:picMkLst>
        </pc:picChg>
        <pc:picChg chg="del">
          <ac:chgData name="Katharine Greathead" userId="56575e32-07d4-41bf-bcad-e4f9ee02b4f0" providerId="ADAL" clId="{9F260220-263B-4BC3-A20E-15283678B38C}" dt="2025-03-27T14:41:20.004" v="787" actId="21"/>
          <ac:picMkLst>
            <pc:docMk/>
            <pc:sldMk cId="3794694219" sldId="263"/>
            <ac:picMk id="5" creationId="{54F882F0-C541-B535-88CF-F5C9789E578B}"/>
          </ac:picMkLst>
        </pc:picChg>
      </pc:sldChg>
      <pc:sldMasterChg chg="modSp mod">
        <pc:chgData name="Katharine Greathead" userId="56575e32-07d4-41bf-bcad-e4f9ee02b4f0" providerId="ADAL" clId="{9F260220-263B-4BC3-A20E-15283678B38C}" dt="2025-03-18T10:44:39.926" v="503" actId="14100"/>
        <pc:sldMasterMkLst>
          <pc:docMk/>
          <pc:sldMasterMk cId="0" sldId="2147483648"/>
        </pc:sldMasterMkLst>
        <pc:picChg chg="mod">
          <ac:chgData name="Katharine Greathead" userId="56575e32-07d4-41bf-bcad-e4f9ee02b4f0" providerId="ADAL" clId="{9F260220-263B-4BC3-A20E-15283678B38C}" dt="2025-03-18T10:44:39.926" v="503" actId="14100"/>
          <ac:picMkLst>
            <pc:docMk/>
            <pc:sldMasterMk cId="0" sldId="2147483648"/>
            <ac:picMk id="13" creationId="{00000000-0000-0000-0000-000000000000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2900" y="1152803"/>
            <a:ext cx="1059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5100"/>
            <a:ext cx="15544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3"/>
          <p:cNvGrpSpPr/>
          <p:nvPr userDrawn="1"/>
        </p:nvGrpSpPr>
        <p:grpSpPr>
          <a:xfrm>
            <a:off x="-14820" y="0"/>
            <a:ext cx="599082" cy="3448607"/>
            <a:chOff x="0" y="0"/>
            <a:chExt cx="333096" cy="1913890"/>
          </a:xfrm>
        </p:grpSpPr>
        <p:sp>
          <p:nvSpPr>
            <p:cNvPr id="8" name="Freeform 4"/>
            <p:cNvSpPr/>
            <p:nvPr/>
          </p:nvSpPr>
          <p:spPr>
            <a:xfrm>
              <a:off x="0" y="0"/>
              <a:ext cx="333096" cy="1913890"/>
            </a:xfrm>
            <a:custGeom>
              <a:avLst/>
              <a:gdLst/>
              <a:ahLst/>
              <a:cxnLst/>
              <a:rect l="l" t="t" r="r" b="b"/>
              <a:pathLst>
                <a:path w="333096" h="1913890">
                  <a:moveTo>
                    <a:pt x="0" y="0"/>
                  </a:moveTo>
                  <a:lnTo>
                    <a:pt x="333096" y="0"/>
                  </a:lnTo>
                  <a:lnTo>
                    <a:pt x="33309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5B32E"/>
            </a:solidFill>
          </p:spPr>
        </p:sp>
      </p:grpSp>
      <p:grpSp>
        <p:nvGrpSpPr>
          <p:cNvPr id="9" name="Group 5"/>
          <p:cNvGrpSpPr/>
          <p:nvPr userDrawn="1"/>
        </p:nvGrpSpPr>
        <p:grpSpPr>
          <a:xfrm>
            <a:off x="-14819" y="3442178"/>
            <a:ext cx="599081" cy="3442177"/>
            <a:chOff x="0" y="0"/>
            <a:chExt cx="333096" cy="1913890"/>
          </a:xfrm>
        </p:grpSpPr>
        <p:sp>
          <p:nvSpPr>
            <p:cNvPr id="10" name="Freeform 6"/>
            <p:cNvSpPr/>
            <p:nvPr/>
          </p:nvSpPr>
          <p:spPr>
            <a:xfrm>
              <a:off x="0" y="0"/>
              <a:ext cx="333096" cy="1913890"/>
            </a:xfrm>
            <a:custGeom>
              <a:avLst/>
              <a:gdLst/>
              <a:ahLst/>
              <a:cxnLst/>
              <a:rect l="l" t="t" r="r" b="b"/>
              <a:pathLst>
                <a:path w="333096" h="1913890">
                  <a:moveTo>
                    <a:pt x="0" y="0"/>
                  </a:moveTo>
                  <a:lnTo>
                    <a:pt x="333096" y="0"/>
                  </a:lnTo>
                  <a:lnTo>
                    <a:pt x="33309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A206F"/>
            </a:solidFill>
          </p:spPr>
        </p:sp>
      </p:grpSp>
      <p:grpSp>
        <p:nvGrpSpPr>
          <p:cNvPr id="11" name="Group 7"/>
          <p:cNvGrpSpPr/>
          <p:nvPr userDrawn="1"/>
        </p:nvGrpSpPr>
        <p:grpSpPr>
          <a:xfrm>
            <a:off x="-14819" y="6884355"/>
            <a:ext cx="599081" cy="3402645"/>
            <a:chOff x="0" y="0"/>
            <a:chExt cx="333096" cy="1913890"/>
          </a:xfrm>
        </p:grpSpPr>
        <p:sp>
          <p:nvSpPr>
            <p:cNvPr id="12" name="Freeform 8"/>
            <p:cNvSpPr/>
            <p:nvPr/>
          </p:nvSpPr>
          <p:spPr>
            <a:xfrm>
              <a:off x="0" y="0"/>
              <a:ext cx="333096" cy="1913890"/>
            </a:xfrm>
            <a:custGeom>
              <a:avLst/>
              <a:gdLst/>
              <a:ahLst/>
              <a:cxnLst/>
              <a:rect l="l" t="t" r="r" b="b"/>
              <a:pathLst>
                <a:path w="333096" h="1913890">
                  <a:moveTo>
                    <a:pt x="0" y="0"/>
                  </a:moveTo>
                  <a:lnTo>
                    <a:pt x="333096" y="0"/>
                  </a:lnTo>
                  <a:lnTo>
                    <a:pt x="33309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81E27"/>
            </a:solidFill>
          </p:spPr>
        </p:sp>
      </p:grp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5134034" y="8801100"/>
            <a:ext cx="2969133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CC42C35-B3CA-78D8-FC64-9904D419CBD9}"/>
              </a:ext>
            </a:extLst>
          </p:cNvPr>
          <p:cNvSpPr txBox="1"/>
          <p:nvPr/>
        </p:nvSpPr>
        <p:spPr>
          <a:xfrm>
            <a:off x="14020800" y="8420100"/>
            <a:ext cx="4020972" cy="186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28" y="647700"/>
            <a:ext cx="16078200" cy="1143000"/>
          </a:xfrm>
        </p:spPr>
        <p:txBody>
          <a:bodyPr/>
          <a:lstStyle/>
          <a:p>
            <a:r>
              <a:rPr lang="en-GB" sz="5400" b="1" dirty="0"/>
              <a:t>The Diocese of Leeds Internship Scheme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D3144-B2DF-0F2C-1AEA-414B3D5578EF}"/>
              </a:ext>
            </a:extLst>
          </p:cNvPr>
          <p:cNvSpPr txBox="1">
            <a:spLocks/>
          </p:cNvSpPr>
          <p:nvPr/>
        </p:nvSpPr>
        <p:spPr>
          <a:xfrm>
            <a:off x="1300623" y="6860669"/>
            <a:ext cx="1607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b="0" dirty="0">
                <a:latin typeface="Open Sans"/>
                <a:ea typeface="Open Sans"/>
                <a:cs typeface="Open Sans"/>
              </a:rPr>
              <a:t>What would happen if you gave a year to God? </a:t>
            </a: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43EE15C-F9BA-2721-FBDF-F4842002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38" y="8031431"/>
            <a:ext cx="2078185" cy="20781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A3277B-948F-F452-1B5E-2121697A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423" y="2305478"/>
            <a:ext cx="16230600" cy="3924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8C19C-B26F-081D-61F2-EFC1453BE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586" y="8740025"/>
            <a:ext cx="3401863" cy="1396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29F5D5-AF26-A811-14C0-52E158099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29" y="8834522"/>
            <a:ext cx="3609145" cy="1207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BBEE16-1EC8-C719-0804-497E1BBE8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1160" y="8404615"/>
            <a:ext cx="3871296" cy="2176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522BEA-0CD1-FC92-A149-552E7D1C5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85106" y="7746189"/>
            <a:ext cx="2469094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5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081DD-3881-ACBC-F6BC-B05BEB68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C0AACED-4866-1B6B-CED7-435C3E2C93A0}"/>
              </a:ext>
            </a:extLst>
          </p:cNvPr>
          <p:cNvSpPr txBox="1"/>
          <p:nvPr/>
        </p:nvSpPr>
        <p:spPr>
          <a:xfrm>
            <a:off x="14020800" y="8420100"/>
            <a:ext cx="4020972" cy="186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3442A-90DE-D74D-2477-5F889706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728" y="647700"/>
            <a:ext cx="16078200" cy="1143000"/>
          </a:xfrm>
        </p:spPr>
        <p:txBody>
          <a:bodyPr/>
          <a:lstStyle/>
          <a:p>
            <a:r>
              <a:rPr lang="en-GB" sz="5400" b="1" dirty="0"/>
              <a:t>The Diocese of Leeds Internship Scheme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E82A65-52B3-EB91-F0E7-4CE397998502}"/>
              </a:ext>
            </a:extLst>
          </p:cNvPr>
          <p:cNvSpPr txBox="1">
            <a:spLocks/>
          </p:cNvSpPr>
          <p:nvPr/>
        </p:nvSpPr>
        <p:spPr>
          <a:xfrm>
            <a:off x="375138" y="6587529"/>
            <a:ext cx="1607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b="0" dirty="0">
                <a:latin typeface="Open Sans"/>
                <a:ea typeface="Open Sans"/>
                <a:cs typeface="Open Sans"/>
              </a:rPr>
              <a:t>What would happen if you gave a year to God? </a:t>
            </a: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FE1331-D4A0-3719-61AF-8E0A03CBF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985" y="8188796"/>
            <a:ext cx="1924220" cy="1924220"/>
          </a:xfrm>
          <a:prstGeom prst="rect">
            <a:avLst/>
          </a:prstGeom>
        </p:spPr>
      </p:pic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9EB8319-9C10-73F1-B31D-CD403B1BC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30" y="8817479"/>
            <a:ext cx="3660169" cy="1222971"/>
          </a:xfrm>
          <a:prstGeom prst="rect">
            <a:avLst/>
          </a:prstGeom>
        </p:spPr>
      </p:pic>
      <p:pic>
        <p:nvPicPr>
          <p:cNvPr id="14" name="Picture 13" descr="A purple and white logo&#10;&#10;AI-generated content may be incorrect.">
            <a:extLst>
              <a:ext uri="{FF2B5EF4-FFF2-40B4-BE49-F238E27FC236}">
                <a16:creationId xmlns:a16="http://schemas.microsoft.com/office/drawing/2014/main" id="{BA1DF36E-224F-2E53-38BB-3DFF02E5F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14" y="8148449"/>
            <a:ext cx="4695111" cy="2640340"/>
          </a:xfrm>
          <a:prstGeom prst="rect">
            <a:avLst/>
          </a:prstGeom>
        </p:spPr>
      </p:pic>
      <p:pic>
        <p:nvPicPr>
          <p:cNvPr id="16" name="Picture 1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5CF60D0-F1FA-5EF2-2124-8A8C34306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7586060"/>
            <a:ext cx="2903098" cy="4106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E3608-E2C4-D416-586E-A970325C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73" y="2214460"/>
            <a:ext cx="4366260" cy="3749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F852DD-7BE2-522D-DE3C-FEF089150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809" y="2230610"/>
            <a:ext cx="7825740" cy="3741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EAEE0-CBE9-37AE-EBFA-D6AA6349CB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609" y="2239714"/>
            <a:ext cx="4366260" cy="3756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BD6716-3A83-98D6-1A24-ED89CA1478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33" y="8783928"/>
            <a:ext cx="3401863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4EBD9-36E2-F258-F2B2-52A6E865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3D24-953D-A19B-EB1B-8C45556D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728" y="647700"/>
            <a:ext cx="16078200" cy="1143000"/>
          </a:xfrm>
        </p:spPr>
        <p:txBody>
          <a:bodyPr/>
          <a:lstStyle/>
          <a:p>
            <a:r>
              <a:rPr lang="en-GB" sz="5400" b="1" dirty="0"/>
              <a:t>The Diocese of Leeds Internship Scheme</a:t>
            </a:r>
            <a:endParaRPr lang="en-GB" dirty="0"/>
          </a:p>
        </p:txBody>
      </p:sp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5F4AE4F-0F46-BC75-EE23-2BA79D0A6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32" y="8750502"/>
            <a:ext cx="3609668" cy="1206096"/>
          </a:xfrm>
          <a:prstGeom prst="rect">
            <a:avLst/>
          </a:prstGeom>
        </p:spPr>
      </p:pic>
      <p:pic>
        <p:nvPicPr>
          <p:cNvPr id="14" name="Picture 13" descr="A purple and white logo&#10;&#10;AI-generated content may be incorrect.">
            <a:extLst>
              <a:ext uri="{FF2B5EF4-FFF2-40B4-BE49-F238E27FC236}">
                <a16:creationId xmlns:a16="http://schemas.microsoft.com/office/drawing/2014/main" id="{EE5E3F9C-CBBD-067E-8E9A-CACDEA20B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24" y="8382395"/>
            <a:ext cx="3868572" cy="21755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B8BF09-BD2B-717B-5B2D-DA778B85D067}"/>
              </a:ext>
            </a:extLst>
          </p:cNvPr>
          <p:cNvSpPr txBox="1"/>
          <p:nvPr/>
        </p:nvSpPr>
        <p:spPr>
          <a:xfrm>
            <a:off x="14020800" y="8420100"/>
            <a:ext cx="4020972" cy="186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5" name="Picture 2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DFCDFDE-D0E4-01C2-9170-C382602DB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9" y="8601305"/>
            <a:ext cx="3666498" cy="1504490"/>
          </a:xfrm>
          <a:prstGeom prst="rect">
            <a:avLst/>
          </a:prstGeom>
        </p:spPr>
      </p:pic>
      <p:pic>
        <p:nvPicPr>
          <p:cNvPr id="16" name="Picture 1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C7013FD-F475-AFC0-F58C-8216F500C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127" y="7892069"/>
            <a:ext cx="2470428" cy="3494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9B2FB-A906-4D72-E906-6140047B1556}"/>
              </a:ext>
            </a:extLst>
          </p:cNvPr>
          <p:cNvSpPr txBox="1"/>
          <p:nvPr/>
        </p:nvSpPr>
        <p:spPr>
          <a:xfrm>
            <a:off x="1197437" y="2198603"/>
            <a:ext cx="10850076" cy="5894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Open Sans"/>
                <a:ea typeface="+mn-lt"/>
                <a:cs typeface="+mn-lt"/>
              </a:rPr>
              <a:t>"The internship is a great chance to grow with </a:t>
            </a:r>
            <a:r>
              <a:rPr lang="en-GB" sz="4000">
                <a:latin typeface="Open Sans"/>
                <a:ea typeface="+mn-lt"/>
                <a:cs typeface="+mn-lt"/>
              </a:rPr>
              <a:t>God and explore your calling."</a:t>
            </a:r>
            <a:endParaRPr lang="en-GB" sz="4000" dirty="0">
              <a:latin typeface="Open Sans"/>
              <a:ea typeface="+mn-lt"/>
              <a:cs typeface="+mn-lt"/>
            </a:endParaRPr>
          </a:p>
          <a:p>
            <a:endParaRPr lang="en-GB" sz="4000" dirty="0">
              <a:latin typeface="Open Sans"/>
              <a:ea typeface="Calibri"/>
              <a:cs typeface="Calibri"/>
            </a:endParaRPr>
          </a:p>
          <a:p>
            <a:r>
              <a:rPr lang="en-GB" sz="4000" dirty="0">
                <a:latin typeface="Open Sans"/>
                <a:ea typeface="+mn-lt"/>
                <a:cs typeface="+mn-lt"/>
              </a:rPr>
              <a:t>"It gave me a strong foundation of faith and friendship, and taught me a brilliant understanding of the bible, and a life with Jesus! I'd recommend it to anyone looking to develop their faith or start their discipleship journey!"</a:t>
            </a:r>
            <a:endParaRPr lang="en-GB" sz="4000" dirty="0">
              <a:latin typeface="Open Sans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E923D0C-D438-2791-2885-EF503D688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557" y="8382227"/>
            <a:ext cx="1695771" cy="1695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BEABD-0445-A9CC-AF6A-14EB7924D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7513" y="2352454"/>
            <a:ext cx="577596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9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FBDAA07AACA4386AC66877F9D563B" ma:contentTypeVersion="13" ma:contentTypeDescription="Create a new document." ma:contentTypeScope="" ma:versionID="aa0125793f2164cefdfa599c158b8908">
  <xsd:schema xmlns:xsd="http://www.w3.org/2001/XMLSchema" xmlns:xs="http://www.w3.org/2001/XMLSchema" xmlns:p="http://schemas.microsoft.com/office/2006/metadata/properties" xmlns:ns2="22724a09-ab8f-4811-a318-b1dc2856223c" xmlns:ns3="e0329e74-ebde-4711-975f-09367cf86767" targetNamespace="http://schemas.microsoft.com/office/2006/metadata/properties" ma:root="true" ma:fieldsID="2f6c5e9e0af6663b8829a4f79cdc83b6" ns2:_="" ns3:_="">
    <xsd:import namespace="22724a09-ab8f-4811-a318-b1dc2856223c"/>
    <xsd:import namespace="e0329e74-ebde-4711-975f-09367cf867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24a09-ab8f-4811-a318-b1dc28562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32f15f2-8789-45d6-9a00-cdd8bfd26d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9e74-ebde-4711-975f-09367cf8676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0be02da-2411-495b-ba4d-ae0721ae8155}" ma:internalName="TaxCatchAll" ma:showField="CatchAllData" ma:web="e0329e74-ebde-4711-975f-09367cf867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724a09-ab8f-4811-a318-b1dc2856223c">
      <Terms xmlns="http://schemas.microsoft.com/office/infopath/2007/PartnerControls"/>
    </lcf76f155ced4ddcb4097134ff3c332f>
    <TaxCatchAll xmlns="e0329e74-ebde-4711-975f-09367cf867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4D716E-7417-40BF-AFC2-EB451FB53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24a09-ab8f-4811-a318-b1dc2856223c"/>
    <ds:schemaRef ds:uri="e0329e74-ebde-4711-975f-09367cf86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F4A13B-144B-4972-8341-EB2FF07EA7EF}">
  <ds:schemaRefs>
    <ds:schemaRef ds:uri="http://schemas.microsoft.com/office/2006/metadata/properties"/>
    <ds:schemaRef ds:uri="http://schemas.microsoft.com/office/infopath/2007/PartnerControls"/>
    <ds:schemaRef ds:uri="22724a09-ab8f-4811-a318-b1dc2856223c"/>
    <ds:schemaRef ds:uri="e0329e74-ebde-4711-975f-09367cf86767"/>
  </ds:schemaRefs>
</ds:datastoreItem>
</file>

<file path=customXml/itemProps3.xml><?xml version="1.0" encoding="utf-8"?>
<ds:datastoreItem xmlns:ds="http://schemas.openxmlformats.org/officeDocument/2006/customXml" ds:itemID="{A50198FC-7787-4631-85D9-1896FF4920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100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Open Sans</vt:lpstr>
      <vt:lpstr>Calibri</vt:lpstr>
      <vt:lpstr>Gill Sans MT</vt:lpstr>
      <vt:lpstr>Office Theme</vt:lpstr>
      <vt:lpstr>The Diocese of Leeds Internship Scheme</vt:lpstr>
      <vt:lpstr>The Diocese of Leeds Internship Scheme</vt:lpstr>
      <vt:lpstr>The Diocese of Leeds Internship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Earnshaw</dc:creator>
  <cp:lastModifiedBy>Katharine Greathead</cp:lastModifiedBy>
  <cp:revision>57</cp:revision>
  <dcterms:created xsi:type="dcterms:W3CDTF">2006-08-16T00:00:00Z</dcterms:created>
  <dcterms:modified xsi:type="dcterms:W3CDTF">2025-03-27T14:43:14Z</dcterms:modified>
  <dc:identifier>DAEBTHzvDIo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0x010100D11FBDAA07AACA4386AC66877F9D563B</vt:lpwstr>
  </property>
  <property fmtid="{D5CDD505-2E9C-101B-9397-08002B2CF9AE}" pid="3" name="MediaServiceImageTags">
    <vt:lpwstr/>
  </property>
</Properties>
</file>