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4"/>
    <p:sldMasterId id="2147483692" r:id="rId5"/>
  </p:sldMasterIdLst>
  <p:notesMasterIdLst>
    <p:notesMasterId r:id="rId23"/>
  </p:notesMasterIdLst>
  <p:handoutMasterIdLst>
    <p:handoutMasterId r:id="rId24"/>
  </p:handoutMasterIdLst>
  <p:sldIdLst>
    <p:sldId id="330" r:id="rId6"/>
    <p:sldId id="338" r:id="rId7"/>
    <p:sldId id="331" r:id="rId8"/>
    <p:sldId id="332" r:id="rId9"/>
    <p:sldId id="334" r:id="rId10"/>
    <p:sldId id="335" r:id="rId11"/>
    <p:sldId id="339" r:id="rId12"/>
    <p:sldId id="336" r:id="rId13"/>
    <p:sldId id="344" r:id="rId14"/>
    <p:sldId id="337" r:id="rId15"/>
    <p:sldId id="340" r:id="rId16"/>
    <p:sldId id="347" r:id="rId17"/>
    <p:sldId id="345" r:id="rId18"/>
    <p:sldId id="350" r:id="rId19"/>
    <p:sldId id="346" r:id="rId20"/>
    <p:sldId id="349" r:id="rId21"/>
    <p:sldId id="3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A46F"/>
    <a:srgbClr val="39404A"/>
    <a:srgbClr val="9D8368"/>
    <a:srgbClr val="EB2341"/>
    <a:srgbClr val="FF0000"/>
    <a:srgbClr val="FEB723"/>
    <a:srgbClr val="50B398"/>
    <a:srgbClr val="7D1A09"/>
    <a:srgbClr val="218767"/>
    <a:srgbClr val="F05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D8C4A-27B9-488C-A52F-BCF20ADD570A}" v="4" dt="2025-05-14T07:05:10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706" autoAdjust="0"/>
    <p:restoredTop sz="96370" autoAdjust="0"/>
  </p:normalViewPr>
  <p:slideViewPr>
    <p:cSldViewPr snapToGrid="0" showGuides="1">
      <p:cViewPr varScale="1">
        <p:scale>
          <a:sx n="20" d="100"/>
          <a:sy n="20" d="100"/>
        </p:scale>
        <p:origin x="400" y="32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DCC7D9-4B34-4F85-9DAE-2C3C476C1C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C2724-FF66-4AEC-986C-F1ECF4911B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63208-4D5B-44C4-A045-6495A8B4492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0D9D7-F7F2-409A-89D5-542D106E9A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35BE0-0675-46A0-81BD-572D42AE4E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A1B75-E75A-491C-95D1-D70845B2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24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8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21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50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4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35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39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52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72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9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your photo and name to the slide.</a:t>
            </a:r>
          </a:p>
        </p:txBody>
      </p:sp>
    </p:spTree>
    <p:extLst>
      <p:ext uri="{BB962C8B-B14F-4D97-AF65-F5344CB8AC3E}">
        <p14:creationId xmlns:p14="http://schemas.microsoft.com/office/powerpoint/2010/main" val="371258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6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0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5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18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51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3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go.com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C080B99-07D2-4EFE-919F-8D441B19C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12191994" cy="4159244"/>
          </a:xfrm>
          <a:custGeom>
            <a:avLst/>
            <a:gdLst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675237 w 12191994"/>
              <a:gd name="connsiteY3" fmla="*/ 4200953 h 4242819"/>
              <a:gd name="connsiteX4" fmla="*/ 3622991 w 12191994"/>
              <a:gd name="connsiteY4" fmla="*/ 4204420 h 4242819"/>
              <a:gd name="connsiteX5" fmla="*/ 3510832 w 12191994"/>
              <a:gd name="connsiteY5" fmla="*/ 4208872 h 4242819"/>
              <a:gd name="connsiteX6" fmla="*/ 0 w 12191994"/>
              <a:gd name="connsiteY6" fmla="*/ 4156678 h 4242819"/>
              <a:gd name="connsiteX7" fmla="*/ 61025 w 12191994"/>
              <a:gd name="connsiteY7" fmla="*/ 4162195 h 4242819"/>
              <a:gd name="connsiteX8" fmla="*/ 2166125 w 12191994"/>
              <a:gd name="connsiteY8" fmla="*/ 4242818 h 4242819"/>
              <a:gd name="connsiteX9" fmla="*/ 2166418 w 12191994"/>
              <a:gd name="connsiteY9" fmla="*/ 4242815 h 4242819"/>
              <a:gd name="connsiteX10" fmla="*/ 2166128 w 12191994"/>
              <a:gd name="connsiteY10" fmla="*/ 4242819 h 4242819"/>
              <a:gd name="connsiteX11" fmla="*/ 61028 w 12191994"/>
              <a:gd name="connsiteY11" fmla="*/ 4162196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61028 w 12191994"/>
              <a:gd name="connsiteY13" fmla="*/ 4162196 h 4242819"/>
              <a:gd name="connsiteX14" fmla="*/ 0 w 12191994"/>
              <a:gd name="connsiteY14" fmla="*/ 4156679 h 4242819"/>
              <a:gd name="connsiteX15" fmla="*/ 0 w 12191994"/>
              <a:gd name="connsiteY15" fmla="*/ 0 h 4242819"/>
              <a:gd name="connsiteX16" fmla="*/ 12191994 w 12191994"/>
              <a:gd name="connsiteY16" fmla="*/ 0 h 4242819"/>
              <a:gd name="connsiteX17" fmla="*/ 12191994 w 12191994"/>
              <a:gd name="connsiteY17" fmla="*/ 2062010 h 4242819"/>
              <a:gd name="connsiteX18" fmla="*/ 12172138 w 12191994"/>
              <a:gd name="connsiteY18" fmla="*/ 2073270 h 4242819"/>
              <a:gd name="connsiteX19" fmla="*/ 4335530 w 12191994"/>
              <a:gd name="connsiteY19" fmla="*/ 4157144 h 4242819"/>
              <a:gd name="connsiteX20" fmla="*/ 4303869 w 12191994"/>
              <a:gd name="connsiteY20" fmla="*/ 4159244 h 4242819"/>
              <a:gd name="connsiteX21" fmla="*/ 4393550 w 12191994"/>
              <a:gd name="connsiteY21" fmla="*/ 4151137 h 4242819"/>
              <a:gd name="connsiteX22" fmla="*/ 4199670 w 12191994"/>
              <a:gd name="connsiteY22" fmla="*/ 4117929 h 4242819"/>
              <a:gd name="connsiteX23" fmla="*/ 500184 w 12191994"/>
              <a:gd name="connsiteY23" fmla="*/ 3043554 h 4242819"/>
              <a:gd name="connsiteX24" fmla="*/ 0 w 12191994"/>
              <a:gd name="connsiteY24" fmla="*/ 2813437 h 4242819"/>
              <a:gd name="connsiteX25" fmla="*/ 0 w 12191994"/>
              <a:gd name="connsiteY25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0 w 12191994"/>
              <a:gd name="connsiteY13" fmla="*/ 4156679 h 4242819"/>
              <a:gd name="connsiteX14" fmla="*/ 0 w 12191994"/>
              <a:gd name="connsiteY14" fmla="*/ 0 h 4242819"/>
              <a:gd name="connsiteX15" fmla="*/ 12191994 w 12191994"/>
              <a:gd name="connsiteY15" fmla="*/ 0 h 4242819"/>
              <a:gd name="connsiteX16" fmla="*/ 12191994 w 12191994"/>
              <a:gd name="connsiteY16" fmla="*/ 2062010 h 4242819"/>
              <a:gd name="connsiteX17" fmla="*/ 12172138 w 12191994"/>
              <a:gd name="connsiteY17" fmla="*/ 2073270 h 4242819"/>
              <a:gd name="connsiteX18" fmla="*/ 4335530 w 12191994"/>
              <a:gd name="connsiteY18" fmla="*/ 4157144 h 4242819"/>
              <a:gd name="connsiteX19" fmla="*/ 4303869 w 12191994"/>
              <a:gd name="connsiteY19" fmla="*/ 4159244 h 4242819"/>
              <a:gd name="connsiteX20" fmla="*/ 4393550 w 12191994"/>
              <a:gd name="connsiteY20" fmla="*/ 4151137 h 4242819"/>
              <a:gd name="connsiteX21" fmla="*/ 4199670 w 12191994"/>
              <a:gd name="connsiteY21" fmla="*/ 4117929 h 4242819"/>
              <a:gd name="connsiteX22" fmla="*/ 500184 w 12191994"/>
              <a:gd name="connsiteY22" fmla="*/ 3043554 h 4242819"/>
              <a:gd name="connsiteX23" fmla="*/ 0 w 12191994"/>
              <a:gd name="connsiteY23" fmla="*/ 2813437 h 4242819"/>
              <a:gd name="connsiteX24" fmla="*/ 0 w 12191994"/>
              <a:gd name="connsiteY24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23" fmla="*/ 0 w 12191994"/>
              <a:gd name="connsiteY23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2166128 w 12191994"/>
              <a:gd name="connsiteY8" fmla="*/ 424281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0 h 4242819"/>
              <a:gd name="connsiteX13" fmla="*/ 12191994 w 12191994"/>
              <a:gd name="connsiteY13" fmla="*/ 0 h 4242819"/>
              <a:gd name="connsiteX14" fmla="*/ 12191994 w 12191994"/>
              <a:gd name="connsiteY14" fmla="*/ 2062010 h 4242819"/>
              <a:gd name="connsiteX15" fmla="*/ 12172138 w 12191994"/>
              <a:gd name="connsiteY15" fmla="*/ 2073270 h 4242819"/>
              <a:gd name="connsiteX16" fmla="*/ 4335530 w 12191994"/>
              <a:gd name="connsiteY16" fmla="*/ 4157144 h 4242819"/>
              <a:gd name="connsiteX17" fmla="*/ 4303869 w 12191994"/>
              <a:gd name="connsiteY17" fmla="*/ 4159244 h 4242819"/>
              <a:gd name="connsiteX18" fmla="*/ 4393550 w 12191994"/>
              <a:gd name="connsiteY18" fmla="*/ 4151137 h 4242819"/>
              <a:gd name="connsiteX19" fmla="*/ 4199670 w 12191994"/>
              <a:gd name="connsiteY19" fmla="*/ 4117929 h 4242819"/>
              <a:gd name="connsiteX20" fmla="*/ 500184 w 12191994"/>
              <a:gd name="connsiteY20" fmla="*/ 3043554 h 4242819"/>
              <a:gd name="connsiteX21" fmla="*/ 0 w 12191994"/>
              <a:gd name="connsiteY21" fmla="*/ 2813437 h 4242819"/>
              <a:gd name="connsiteX22" fmla="*/ 0 w 12191994"/>
              <a:gd name="connsiteY22" fmla="*/ 0 h 4242819"/>
              <a:gd name="connsiteX0" fmla="*/ 3009998 w 12191994"/>
              <a:gd name="connsiteY0" fmla="*/ 4228754 h 4242818"/>
              <a:gd name="connsiteX1" fmla="*/ 2899539 w 12191994"/>
              <a:gd name="connsiteY1" fmla="*/ 4233139 h 4242818"/>
              <a:gd name="connsiteX2" fmla="*/ 2823072 w 12191994"/>
              <a:gd name="connsiteY2" fmla="*/ 4234148 h 4242818"/>
              <a:gd name="connsiteX3" fmla="*/ 3009998 w 12191994"/>
              <a:gd name="connsiteY3" fmla="*/ 4228754 h 4242818"/>
              <a:gd name="connsiteX4" fmla="*/ 3675237 w 12191994"/>
              <a:gd name="connsiteY4" fmla="*/ 4200953 h 4242818"/>
              <a:gd name="connsiteX5" fmla="*/ 3622991 w 12191994"/>
              <a:gd name="connsiteY5" fmla="*/ 4204420 h 4242818"/>
              <a:gd name="connsiteX6" fmla="*/ 3510832 w 12191994"/>
              <a:gd name="connsiteY6" fmla="*/ 4208872 h 4242818"/>
              <a:gd name="connsiteX7" fmla="*/ 3675237 w 12191994"/>
              <a:gd name="connsiteY7" fmla="*/ 4200953 h 4242818"/>
              <a:gd name="connsiteX8" fmla="*/ 2166418 w 12191994"/>
              <a:gd name="connsiteY8" fmla="*/ 4242815 h 4242818"/>
              <a:gd name="connsiteX9" fmla="*/ 2166125 w 12191994"/>
              <a:gd name="connsiteY9" fmla="*/ 4242818 h 4242818"/>
              <a:gd name="connsiteX10" fmla="*/ 2166418 w 12191994"/>
              <a:gd name="connsiteY10" fmla="*/ 4242815 h 4242818"/>
              <a:gd name="connsiteX11" fmla="*/ 0 w 12191994"/>
              <a:gd name="connsiteY11" fmla="*/ 0 h 4242818"/>
              <a:gd name="connsiteX12" fmla="*/ 12191994 w 12191994"/>
              <a:gd name="connsiteY12" fmla="*/ 0 h 4242818"/>
              <a:gd name="connsiteX13" fmla="*/ 12191994 w 12191994"/>
              <a:gd name="connsiteY13" fmla="*/ 2062010 h 4242818"/>
              <a:gd name="connsiteX14" fmla="*/ 12172138 w 12191994"/>
              <a:gd name="connsiteY14" fmla="*/ 2073270 h 4242818"/>
              <a:gd name="connsiteX15" fmla="*/ 4335530 w 12191994"/>
              <a:gd name="connsiteY15" fmla="*/ 4157144 h 4242818"/>
              <a:gd name="connsiteX16" fmla="*/ 4303869 w 12191994"/>
              <a:gd name="connsiteY16" fmla="*/ 4159244 h 4242818"/>
              <a:gd name="connsiteX17" fmla="*/ 4393550 w 12191994"/>
              <a:gd name="connsiteY17" fmla="*/ 4151137 h 4242818"/>
              <a:gd name="connsiteX18" fmla="*/ 4199670 w 12191994"/>
              <a:gd name="connsiteY18" fmla="*/ 4117929 h 4242818"/>
              <a:gd name="connsiteX19" fmla="*/ 500184 w 12191994"/>
              <a:gd name="connsiteY19" fmla="*/ 3043554 h 4242818"/>
              <a:gd name="connsiteX20" fmla="*/ 0 w 12191994"/>
              <a:gd name="connsiteY20" fmla="*/ 2813437 h 4242818"/>
              <a:gd name="connsiteX21" fmla="*/ 0 w 12191994"/>
              <a:gd name="connsiteY21" fmla="*/ 0 h 4242818"/>
              <a:gd name="connsiteX0" fmla="*/ 3009998 w 12191994"/>
              <a:gd name="connsiteY0" fmla="*/ 4228754 h 4234148"/>
              <a:gd name="connsiteX1" fmla="*/ 2899539 w 12191994"/>
              <a:gd name="connsiteY1" fmla="*/ 4233139 h 4234148"/>
              <a:gd name="connsiteX2" fmla="*/ 2823072 w 12191994"/>
              <a:gd name="connsiteY2" fmla="*/ 4234148 h 4234148"/>
              <a:gd name="connsiteX3" fmla="*/ 3009998 w 12191994"/>
              <a:gd name="connsiteY3" fmla="*/ 4228754 h 4234148"/>
              <a:gd name="connsiteX4" fmla="*/ 3675237 w 12191994"/>
              <a:gd name="connsiteY4" fmla="*/ 4200953 h 4234148"/>
              <a:gd name="connsiteX5" fmla="*/ 3622991 w 12191994"/>
              <a:gd name="connsiteY5" fmla="*/ 4204420 h 4234148"/>
              <a:gd name="connsiteX6" fmla="*/ 3510832 w 12191994"/>
              <a:gd name="connsiteY6" fmla="*/ 4208872 h 4234148"/>
              <a:gd name="connsiteX7" fmla="*/ 3675237 w 12191994"/>
              <a:gd name="connsiteY7" fmla="*/ 4200953 h 4234148"/>
              <a:gd name="connsiteX8" fmla="*/ 0 w 12191994"/>
              <a:gd name="connsiteY8" fmla="*/ 0 h 4234148"/>
              <a:gd name="connsiteX9" fmla="*/ 12191994 w 12191994"/>
              <a:gd name="connsiteY9" fmla="*/ 0 h 4234148"/>
              <a:gd name="connsiteX10" fmla="*/ 12191994 w 12191994"/>
              <a:gd name="connsiteY10" fmla="*/ 2062010 h 4234148"/>
              <a:gd name="connsiteX11" fmla="*/ 12172138 w 12191994"/>
              <a:gd name="connsiteY11" fmla="*/ 2073270 h 4234148"/>
              <a:gd name="connsiteX12" fmla="*/ 4335530 w 12191994"/>
              <a:gd name="connsiteY12" fmla="*/ 4157144 h 4234148"/>
              <a:gd name="connsiteX13" fmla="*/ 4303869 w 12191994"/>
              <a:gd name="connsiteY13" fmla="*/ 4159244 h 4234148"/>
              <a:gd name="connsiteX14" fmla="*/ 4393550 w 12191994"/>
              <a:gd name="connsiteY14" fmla="*/ 4151137 h 4234148"/>
              <a:gd name="connsiteX15" fmla="*/ 4199670 w 12191994"/>
              <a:gd name="connsiteY15" fmla="*/ 4117929 h 4234148"/>
              <a:gd name="connsiteX16" fmla="*/ 500184 w 12191994"/>
              <a:gd name="connsiteY16" fmla="*/ 3043554 h 4234148"/>
              <a:gd name="connsiteX17" fmla="*/ 0 w 12191994"/>
              <a:gd name="connsiteY17" fmla="*/ 2813437 h 4234148"/>
              <a:gd name="connsiteX18" fmla="*/ 0 w 12191994"/>
              <a:gd name="connsiteY18" fmla="*/ 0 h 4234148"/>
              <a:gd name="connsiteX0" fmla="*/ 3009998 w 12191994"/>
              <a:gd name="connsiteY0" fmla="*/ 4228754 h 4233139"/>
              <a:gd name="connsiteX1" fmla="*/ 2899539 w 12191994"/>
              <a:gd name="connsiteY1" fmla="*/ 4233139 h 4233139"/>
              <a:gd name="connsiteX2" fmla="*/ 3009998 w 12191994"/>
              <a:gd name="connsiteY2" fmla="*/ 4228754 h 4233139"/>
              <a:gd name="connsiteX3" fmla="*/ 3675237 w 12191994"/>
              <a:gd name="connsiteY3" fmla="*/ 4200953 h 4233139"/>
              <a:gd name="connsiteX4" fmla="*/ 3622991 w 12191994"/>
              <a:gd name="connsiteY4" fmla="*/ 4204420 h 4233139"/>
              <a:gd name="connsiteX5" fmla="*/ 3510832 w 12191994"/>
              <a:gd name="connsiteY5" fmla="*/ 4208872 h 4233139"/>
              <a:gd name="connsiteX6" fmla="*/ 3675237 w 12191994"/>
              <a:gd name="connsiteY6" fmla="*/ 4200953 h 4233139"/>
              <a:gd name="connsiteX7" fmla="*/ 0 w 12191994"/>
              <a:gd name="connsiteY7" fmla="*/ 0 h 4233139"/>
              <a:gd name="connsiteX8" fmla="*/ 12191994 w 12191994"/>
              <a:gd name="connsiteY8" fmla="*/ 0 h 4233139"/>
              <a:gd name="connsiteX9" fmla="*/ 12191994 w 12191994"/>
              <a:gd name="connsiteY9" fmla="*/ 2062010 h 4233139"/>
              <a:gd name="connsiteX10" fmla="*/ 12172138 w 12191994"/>
              <a:gd name="connsiteY10" fmla="*/ 2073270 h 4233139"/>
              <a:gd name="connsiteX11" fmla="*/ 4335530 w 12191994"/>
              <a:gd name="connsiteY11" fmla="*/ 4157144 h 4233139"/>
              <a:gd name="connsiteX12" fmla="*/ 4303869 w 12191994"/>
              <a:gd name="connsiteY12" fmla="*/ 4159244 h 4233139"/>
              <a:gd name="connsiteX13" fmla="*/ 4393550 w 12191994"/>
              <a:gd name="connsiteY13" fmla="*/ 4151137 h 4233139"/>
              <a:gd name="connsiteX14" fmla="*/ 4199670 w 12191994"/>
              <a:gd name="connsiteY14" fmla="*/ 4117929 h 4233139"/>
              <a:gd name="connsiteX15" fmla="*/ 500184 w 12191994"/>
              <a:gd name="connsiteY15" fmla="*/ 3043554 h 4233139"/>
              <a:gd name="connsiteX16" fmla="*/ 0 w 12191994"/>
              <a:gd name="connsiteY16" fmla="*/ 2813437 h 4233139"/>
              <a:gd name="connsiteX17" fmla="*/ 0 w 12191994"/>
              <a:gd name="connsiteY17" fmla="*/ 0 h 4233139"/>
              <a:gd name="connsiteX0" fmla="*/ 3675237 w 12191994"/>
              <a:gd name="connsiteY0" fmla="*/ 4200953 h 4208872"/>
              <a:gd name="connsiteX1" fmla="*/ 3622991 w 12191994"/>
              <a:gd name="connsiteY1" fmla="*/ 4204420 h 4208872"/>
              <a:gd name="connsiteX2" fmla="*/ 3510832 w 12191994"/>
              <a:gd name="connsiteY2" fmla="*/ 4208872 h 4208872"/>
              <a:gd name="connsiteX3" fmla="*/ 3675237 w 12191994"/>
              <a:gd name="connsiteY3" fmla="*/ 4200953 h 4208872"/>
              <a:gd name="connsiteX4" fmla="*/ 0 w 12191994"/>
              <a:gd name="connsiteY4" fmla="*/ 0 h 4208872"/>
              <a:gd name="connsiteX5" fmla="*/ 12191994 w 12191994"/>
              <a:gd name="connsiteY5" fmla="*/ 0 h 4208872"/>
              <a:gd name="connsiteX6" fmla="*/ 12191994 w 12191994"/>
              <a:gd name="connsiteY6" fmla="*/ 2062010 h 4208872"/>
              <a:gd name="connsiteX7" fmla="*/ 12172138 w 12191994"/>
              <a:gd name="connsiteY7" fmla="*/ 2073270 h 4208872"/>
              <a:gd name="connsiteX8" fmla="*/ 4335530 w 12191994"/>
              <a:gd name="connsiteY8" fmla="*/ 4157144 h 4208872"/>
              <a:gd name="connsiteX9" fmla="*/ 4303869 w 12191994"/>
              <a:gd name="connsiteY9" fmla="*/ 4159244 h 4208872"/>
              <a:gd name="connsiteX10" fmla="*/ 4393550 w 12191994"/>
              <a:gd name="connsiteY10" fmla="*/ 4151137 h 4208872"/>
              <a:gd name="connsiteX11" fmla="*/ 4199670 w 12191994"/>
              <a:gd name="connsiteY11" fmla="*/ 4117929 h 4208872"/>
              <a:gd name="connsiteX12" fmla="*/ 500184 w 12191994"/>
              <a:gd name="connsiteY12" fmla="*/ 3043554 h 4208872"/>
              <a:gd name="connsiteX13" fmla="*/ 0 w 12191994"/>
              <a:gd name="connsiteY13" fmla="*/ 2813437 h 4208872"/>
              <a:gd name="connsiteX14" fmla="*/ 0 w 12191994"/>
              <a:gd name="connsiteY14" fmla="*/ 0 h 4208872"/>
              <a:gd name="connsiteX0" fmla="*/ 3675237 w 12191994"/>
              <a:gd name="connsiteY0" fmla="*/ 4200953 h 4204420"/>
              <a:gd name="connsiteX1" fmla="*/ 3622991 w 12191994"/>
              <a:gd name="connsiteY1" fmla="*/ 4204420 h 4204420"/>
              <a:gd name="connsiteX2" fmla="*/ 3675237 w 12191994"/>
              <a:gd name="connsiteY2" fmla="*/ 4200953 h 4204420"/>
              <a:gd name="connsiteX3" fmla="*/ 0 w 12191994"/>
              <a:gd name="connsiteY3" fmla="*/ 0 h 4204420"/>
              <a:gd name="connsiteX4" fmla="*/ 12191994 w 12191994"/>
              <a:gd name="connsiteY4" fmla="*/ 0 h 4204420"/>
              <a:gd name="connsiteX5" fmla="*/ 12191994 w 12191994"/>
              <a:gd name="connsiteY5" fmla="*/ 2062010 h 4204420"/>
              <a:gd name="connsiteX6" fmla="*/ 12172138 w 12191994"/>
              <a:gd name="connsiteY6" fmla="*/ 2073270 h 4204420"/>
              <a:gd name="connsiteX7" fmla="*/ 4335530 w 12191994"/>
              <a:gd name="connsiteY7" fmla="*/ 4157144 h 4204420"/>
              <a:gd name="connsiteX8" fmla="*/ 4303869 w 12191994"/>
              <a:gd name="connsiteY8" fmla="*/ 4159244 h 4204420"/>
              <a:gd name="connsiteX9" fmla="*/ 4393550 w 12191994"/>
              <a:gd name="connsiteY9" fmla="*/ 4151137 h 4204420"/>
              <a:gd name="connsiteX10" fmla="*/ 4199670 w 12191994"/>
              <a:gd name="connsiteY10" fmla="*/ 4117929 h 4204420"/>
              <a:gd name="connsiteX11" fmla="*/ 500184 w 12191994"/>
              <a:gd name="connsiteY11" fmla="*/ 3043554 h 4204420"/>
              <a:gd name="connsiteX12" fmla="*/ 0 w 12191994"/>
              <a:gd name="connsiteY12" fmla="*/ 2813437 h 4204420"/>
              <a:gd name="connsiteX13" fmla="*/ 0 w 12191994"/>
              <a:gd name="connsiteY13" fmla="*/ 0 h 4204420"/>
              <a:gd name="connsiteX0" fmla="*/ 0 w 12191994"/>
              <a:gd name="connsiteY0" fmla="*/ 0 h 4159244"/>
              <a:gd name="connsiteX1" fmla="*/ 12191994 w 12191994"/>
              <a:gd name="connsiteY1" fmla="*/ 0 h 4159244"/>
              <a:gd name="connsiteX2" fmla="*/ 12191994 w 12191994"/>
              <a:gd name="connsiteY2" fmla="*/ 2062010 h 4159244"/>
              <a:gd name="connsiteX3" fmla="*/ 12172138 w 12191994"/>
              <a:gd name="connsiteY3" fmla="*/ 2073270 h 4159244"/>
              <a:gd name="connsiteX4" fmla="*/ 4335530 w 12191994"/>
              <a:gd name="connsiteY4" fmla="*/ 4157144 h 4159244"/>
              <a:gd name="connsiteX5" fmla="*/ 4303869 w 12191994"/>
              <a:gd name="connsiteY5" fmla="*/ 4159244 h 4159244"/>
              <a:gd name="connsiteX6" fmla="*/ 4393550 w 12191994"/>
              <a:gd name="connsiteY6" fmla="*/ 4151137 h 4159244"/>
              <a:gd name="connsiteX7" fmla="*/ 4199670 w 12191994"/>
              <a:gd name="connsiteY7" fmla="*/ 4117929 h 4159244"/>
              <a:gd name="connsiteX8" fmla="*/ 500184 w 12191994"/>
              <a:gd name="connsiteY8" fmla="*/ 3043554 h 4159244"/>
              <a:gd name="connsiteX9" fmla="*/ 0 w 12191994"/>
              <a:gd name="connsiteY9" fmla="*/ 2813437 h 4159244"/>
              <a:gd name="connsiteX10" fmla="*/ 0 w 12191994"/>
              <a:gd name="connsiteY10" fmla="*/ 0 h 41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4" h="4159244">
                <a:moveTo>
                  <a:pt x="0" y="0"/>
                </a:moveTo>
                <a:lnTo>
                  <a:pt x="12191994" y="0"/>
                </a:lnTo>
                <a:lnTo>
                  <a:pt x="12191994" y="2062010"/>
                </a:lnTo>
                <a:lnTo>
                  <a:pt x="12172138" y="2073270"/>
                </a:lnTo>
                <a:cubicBezTo>
                  <a:pt x="10126645" y="3159296"/>
                  <a:pt x="7398182" y="3912771"/>
                  <a:pt x="4335530" y="4157144"/>
                </a:cubicBezTo>
                <a:lnTo>
                  <a:pt x="4303869" y="4159244"/>
                </a:lnTo>
                <a:lnTo>
                  <a:pt x="4393550" y="4151137"/>
                </a:lnTo>
                <a:lnTo>
                  <a:pt x="4199670" y="4117929"/>
                </a:lnTo>
                <a:cubicBezTo>
                  <a:pt x="2842546" y="3866392"/>
                  <a:pt x="1594227" y="3500596"/>
                  <a:pt x="500184" y="3043554"/>
                </a:cubicBezTo>
                <a:lnTo>
                  <a:pt x="0" y="2813437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90A6D83-D876-44E9-844F-067A0C9D2F58}"/>
              </a:ext>
            </a:extLst>
          </p:cNvPr>
          <p:cNvSpPr/>
          <p:nvPr userDrawn="1"/>
        </p:nvSpPr>
        <p:spPr>
          <a:xfrm>
            <a:off x="0" y="2240554"/>
            <a:ext cx="12192000" cy="3861530"/>
          </a:xfrm>
          <a:custGeom>
            <a:avLst/>
            <a:gdLst>
              <a:gd name="connsiteX0" fmla="*/ 4072878 w 4072878"/>
              <a:gd name="connsiteY0" fmla="*/ 0 h 2548371"/>
              <a:gd name="connsiteX1" fmla="*/ 4072878 w 4072878"/>
              <a:gd name="connsiteY1" fmla="*/ 2451296 h 2548371"/>
              <a:gd name="connsiteX2" fmla="*/ 3967388 w 4072878"/>
              <a:gd name="connsiteY2" fmla="*/ 2474940 h 2548371"/>
              <a:gd name="connsiteX3" fmla="*/ 3135163 w 4072878"/>
              <a:gd name="connsiteY3" fmla="*/ 2548371 h 2548371"/>
              <a:gd name="connsiteX4" fmla="*/ 144639 w 4072878"/>
              <a:gd name="connsiteY4" fmla="*/ 1474801 h 2548371"/>
              <a:gd name="connsiteX5" fmla="*/ 0 w 4072878"/>
              <a:gd name="connsiteY5" fmla="*/ 1349511 h 2548371"/>
              <a:gd name="connsiteX6" fmla="*/ 7645 w 4072878"/>
              <a:gd name="connsiteY6" fmla="*/ 1350876 h 2548371"/>
              <a:gd name="connsiteX7" fmla="*/ 723622 w 4072878"/>
              <a:gd name="connsiteY7" fmla="*/ 1405047 h 2548371"/>
              <a:gd name="connsiteX8" fmla="*/ 3884734 w 4072878"/>
              <a:gd name="connsiteY8" fmla="*/ 183710 h 254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2878" h="2548371">
                <a:moveTo>
                  <a:pt x="4072878" y="0"/>
                </a:moveTo>
                <a:lnTo>
                  <a:pt x="4072878" y="2451296"/>
                </a:lnTo>
                <a:lnTo>
                  <a:pt x="3967388" y="2474940"/>
                </a:lnTo>
                <a:cubicBezTo>
                  <a:pt x="3697268" y="2523191"/>
                  <a:pt x="3419156" y="2548371"/>
                  <a:pt x="3135163" y="2548371"/>
                </a:cubicBezTo>
                <a:cubicBezTo>
                  <a:pt x="1999192" y="2548371"/>
                  <a:pt x="957318" y="2145483"/>
                  <a:pt x="144639" y="1474801"/>
                </a:cubicBezTo>
                <a:lnTo>
                  <a:pt x="0" y="1349511"/>
                </a:lnTo>
                <a:lnTo>
                  <a:pt x="7645" y="1350876"/>
                </a:lnTo>
                <a:cubicBezTo>
                  <a:pt x="241098" y="1386547"/>
                  <a:pt x="480200" y="1405047"/>
                  <a:pt x="723622" y="1405047"/>
                </a:cubicBezTo>
                <a:cubicBezTo>
                  <a:pt x="1940736" y="1405047"/>
                  <a:pt x="3049826" y="942548"/>
                  <a:pt x="3884734" y="18371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BCC98-1580-4C28-8EDC-0F8AF5CA9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7" y="2814638"/>
            <a:ext cx="9144000" cy="2387600"/>
          </a:xfrm>
        </p:spPr>
        <p:txBody>
          <a:bodyPr rIns="365760" anchor="b">
            <a:normAutofit/>
          </a:bodyPr>
          <a:lstStyle>
            <a:lvl1pPr algn="r"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19115-C742-440E-8A08-171CBD18F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7" y="5202238"/>
            <a:ext cx="9144000" cy="899846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C0A06-6586-46C1-B5BF-0E56DC48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DA46F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BDF8E-04ED-4796-A02C-D6887C62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DA46F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07708-0653-4BFE-BDCB-7EDB4C08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74A6-9ACF-48E9-94B2-A31C5D9D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C8485-679C-4CBF-96E0-7B94ACE0F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C0E27-1D0F-4482-BEB4-7B35D1308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A8B8C-412F-4976-86BF-30269820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85394-D95D-4871-B12A-BAB69CEA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58251-DB04-4CC3-8D3F-72EFC2D5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9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A641-9EB4-47B3-96C0-8C6296E9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35125-47C4-4402-8ECD-A77221001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04F91-84C2-4779-B493-9A846A0B9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BC727-52D8-44D1-9315-E16DC5F8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021E5-8C17-46A9-941A-D3D45533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FAE64-06A5-4DE1-81C2-B4718D55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9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7C73-0918-49E5-B934-2FDB3935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601DD-4B31-4C85-8BF4-8E25AA335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922BC-0AD6-44A3-B05F-C1991EE0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A789E-B678-4E09-BDB1-7B16B525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71187-E69A-4C50-93EC-72399E53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1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16490-53E5-4B7C-B69A-D1843F524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891A-25FC-4192-AC93-F8C596742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15203-0495-4DDC-A983-D66926B4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00432-3913-4AEC-96D5-1119D47A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8639B-5ED7-488C-9414-EABF4BC8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04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271217" y="6121399"/>
            <a:ext cx="364958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</a:t>
            </a:r>
            <a:r>
              <a:rPr lang="en-US" sz="1800" baseline="0">
                <a:solidFill>
                  <a:srgbClr val="A5CD00"/>
                </a:solidFill>
              </a:rPr>
              <a:t>PowerPoint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 dirty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45126" y="-241"/>
            <a:ext cx="12146874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8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598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6" descr="Leeds Diocese">
            <a:extLst>
              <a:ext uri="{FF2B5EF4-FFF2-40B4-BE49-F238E27FC236}">
                <a16:creationId xmlns:a16="http://schemas.microsoft.com/office/drawing/2014/main" id="{75B5190C-7D9C-A58C-947D-DFAAE487BB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3" y="801363"/>
            <a:ext cx="2067569" cy="55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iocesan Logos | The Diocese of Leeds, Church of England">
            <a:extLst>
              <a:ext uri="{FF2B5EF4-FFF2-40B4-BE49-F238E27FC236}">
                <a16:creationId xmlns:a16="http://schemas.microsoft.com/office/drawing/2014/main" id="{529FC097-4EE7-BFDA-793C-2385D8D660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90" y="5839402"/>
            <a:ext cx="2193210" cy="89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1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45126" y="-241"/>
            <a:ext cx="12146874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8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598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6" descr="Leeds Diocese">
            <a:extLst>
              <a:ext uri="{FF2B5EF4-FFF2-40B4-BE49-F238E27FC236}">
                <a16:creationId xmlns:a16="http://schemas.microsoft.com/office/drawing/2014/main" id="{72AE5FD4-10EB-4C20-CE14-625D41407D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3" y="801363"/>
            <a:ext cx="2067569" cy="55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iocesan Logos | The Diocese of Leeds, Church of England">
            <a:extLst>
              <a:ext uri="{FF2B5EF4-FFF2-40B4-BE49-F238E27FC236}">
                <a16:creationId xmlns:a16="http://schemas.microsoft.com/office/drawing/2014/main" id="{8C6E0A42-361C-E97D-4977-6C2DFC7315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90" y="5839402"/>
            <a:ext cx="2193210" cy="89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6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DA46F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DA46F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DA46F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45126" y="-241"/>
            <a:ext cx="12146874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8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598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4" descr="Diocesan Logos | The Diocese of Leeds, Church of England">
            <a:extLst>
              <a:ext uri="{FF2B5EF4-FFF2-40B4-BE49-F238E27FC236}">
                <a16:creationId xmlns:a16="http://schemas.microsoft.com/office/drawing/2014/main" id="{4C8B7B87-D2F0-B604-8136-207D52112D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90" y="5839402"/>
            <a:ext cx="2193210" cy="89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8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04AC-9159-4934-8481-28CFB4B4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6811C-389E-4C9A-9545-FD7B79A7D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2F26-D929-4224-B7D5-F9CC419E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EDAD2-3D9E-4B72-AB17-C033F18A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586D7-6C7E-4A29-AFAD-F8AF921E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7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26FE-2A1A-42E8-8EB8-E8C2F1FF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A07FC-5F80-4767-A8D4-75E008AE6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EDFBF-95C8-482A-B30A-04986A025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208A8-1524-4742-BDE9-246AD4B9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00CFF-B864-4717-99A5-43C9EA07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F6820-5E3F-49A9-8E44-8ECF083F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1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783B-03A0-409F-8573-D57329B5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B7087-5633-49FA-8485-A981586BC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79E2C-033B-4FBA-A3E2-A445B074A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FFF85-E5C7-4BEE-B6C4-60A80C3B6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009E7-C5BE-40E0-9D13-EBAA5DE9A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01D6F-9B4A-4DA8-874F-D47E161C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3727-9126-450C-9166-FA163FBC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D302A-A571-4F55-8B61-EA8AB97E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1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D749-FDF9-4F94-A421-8EABE309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64008-8BD8-4542-8DFA-D33857B3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89E25-02BB-4E6D-A193-F5D306FA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C2355-36B6-4F9E-BA79-5CA5E9C4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4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1EAFB-B6A5-4380-9C39-01D3761D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85C40-FDBA-43C0-90CF-DDBB124A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D6155-F780-4D68-868D-D48E5912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6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4E5A5-FAF5-42E9-A705-A2830C62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365760" bIns="45720" rtlCol="0" anchor="b">
            <a:normAutofit/>
          </a:bodyPr>
          <a:lstStyle/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E322A-EE1B-4EA9-BECD-220E5044D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86965-5A0F-4C0C-9415-32EBA327B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DA46F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338F-E89C-43B8-B0CB-A1D888EA8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DA46F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A7CEF-ACB9-4347-8B7A-F5C824194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DA46F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8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1" r:id="rId2"/>
    <p:sldLayoutId id="2147483772" r:id="rId3"/>
    <p:sldLayoutId id="2147483773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kern="1200" cap="all" baseline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urchofengland.org/sites/default/files/2022-05/COVID%2019%20Guidance%20v3.1_0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7997" y="3134678"/>
            <a:ext cx="9144000" cy="2387600"/>
          </a:xfrm>
        </p:spPr>
        <p:txBody>
          <a:bodyPr/>
          <a:lstStyle/>
          <a:p>
            <a:r>
              <a:rPr lang="en-US" dirty="0"/>
              <a:t>Lay eucharistic ministry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7997" y="5453698"/>
            <a:ext cx="9144000" cy="899846"/>
          </a:xfrm>
        </p:spPr>
        <p:txBody>
          <a:bodyPr>
            <a:normAutofit/>
          </a:bodyPr>
          <a:lstStyle/>
          <a:p>
            <a:r>
              <a:rPr lang="en-US" dirty="0"/>
              <a:t>training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ECEEFAB-8007-4E30-80A1-6265CA3AF86A}"/>
              </a:ext>
            </a:extLst>
          </p:cNvPr>
          <p:cNvSpPr/>
          <p:nvPr/>
        </p:nvSpPr>
        <p:spPr>
          <a:xfrm>
            <a:off x="3" y="2802836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7A0A089-D9AE-DC65-DE49-8E4638F562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9" b="6589"/>
          <a:stretch>
            <a:fillRect/>
          </a:stretch>
        </p:blipFill>
        <p:spPr>
          <a:xfrm>
            <a:off x="0" y="-23813"/>
            <a:ext cx="12192000" cy="4159251"/>
          </a:xfrm>
        </p:spPr>
      </p:pic>
      <p:pic>
        <p:nvPicPr>
          <p:cNvPr id="2052" name="Picture 4" descr="Diocesan Logos | The Diocese of Leeds, Church of England">
            <a:extLst>
              <a:ext uri="{FF2B5EF4-FFF2-40B4-BE49-F238E27FC236}">
                <a16:creationId xmlns:a16="http://schemas.microsoft.com/office/drawing/2014/main" id="{2B19A652-E730-0BF8-F339-FC97474E3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8969"/>
            <a:ext cx="2193210" cy="89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eds Diocese">
            <a:extLst>
              <a:ext uri="{FF2B5EF4-FFF2-40B4-BE49-F238E27FC236}">
                <a16:creationId xmlns:a16="http://schemas.microsoft.com/office/drawing/2014/main" id="{04FD205A-6018-BA3C-53EC-9110C003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1" y="3565360"/>
            <a:ext cx="2067569" cy="55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D1DD2-4886-2A37-707F-F85686D0A818}"/>
              </a:ext>
            </a:extLst>
          </p:cNvPr>
          <p:cNvSpPr txBox="1"/>
          <p:nvPr/>
        </p:nvSpPr>
        <p:spPr>
          <a:xfrm>
            <a:off x="8081010" y="3805389"/>
            <a:ext cx="41909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Modern Love" panose="04090805081005020601" pitchFamily="82" charset="0"/>
              </a:rPr>
              <a:t>Welcome!</a:t>
            </a:r>
            <a:endParaRPr lang="en-GB" sz="6600" dirty="0">
              <a:solidFill>
                <a:schemeClr val="bg1"/>
              </a:solidFill>
              <a:latin typeface="Modern Love" panose="0409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86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/>
              <a:t>What does Holy Communion </a:t>
            </a:r>
          </a:p>
          <a:p>
            <a:pPr marL="0" indent="0" algn="ctr">
              <a:buNone/>
            </a:pPr>
            <a:r>
              <a:rPr lang="en-US" sz="5400" dirty="0"/>
              <a:t>mean to you?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theology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C5F32A6-7FB3-43D2-80F8-5D9A0CBC784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Discussion time</a:t>
            </a:r>
          </a:p>
        </p:txBody>
      </p:sp>
      <p:pic>
        <p:nvPicPr>
          <p:cNvPr id="6146" name="Picture 2" descr="Free Topic Discussion Cliparts, Download Free Topic Discussion Cliparts png  images, Free ClipArts on Clipart Library">
            <a:extLst>
              <a:ext uri="{FF2B5EF4-FFF2-40B4-BE49-F238E27FC236}">
                <a16:creationId xmlns:a16="http://schemas.microsoft.com/office/drawing/2014/main" id="{289C7400-897E-6038-9CE2-312C142D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022" y="3942727"/>
            <a:ext cx="3944982" cy="2707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5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communion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C5F32A6-7FB3-43D2-80F8-5D9A0CBC784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In the church</a:t>
            </a:r>
          </a:p>
        </p:txBody>
      </p:sp>
      <p:pic>
        <p:nvPicPr>
          <p:cNvPr id="1026" name="Picture 2" descr="Can You Catch a Cold at Communion?">
            <a:hlinkClick r:id="rId3"/>
            <a:extLst>
              <a:ext uri="{FF2B5EF4-FFF2-40B4-BE49-F238E27FC236}">
                <a16:creationId xmlns:a16="http://schemas.microsoft.com/office/drawing/2014/main" id="{2A85E324-1271-36DD-4254-853A9F621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45" y="2344161"/>
            <a:ext cx="6647935" cy="373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8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/>
              <a:t>What is your experience?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Administering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C5F32A6-7FB3-43D2-80F8-5D9A0CBC784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In the church</a:t>
            </a:r>
          </a:p>
        </p:txBody>
      </p:sp>
      <p:pic>
        <p:nvPicPr>
          <p:cNvPr id="6146" name="Picture 2" descr="Free Topic Discussion Cliparts, Download Free Topic Discussion Cliparts png  images, Free ClipArts on Clipart Library">
            <a:extLst>
              <a:ext uri="{FF2B5EF4-FFF2-40B4-BE49-F238E27FC236}">
                <a16:creationId xmlns:a16="http://schemas.microsoft.com/office/drawing/2014/main" id="{289C7400-897E-6038-9CE2-312C142D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022" y="3942727"/>
            <a:ext cx="3944982" cy="2707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78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Administering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C5F32A6-7FB3-43D2-80F8-5D9A0CBC784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In home</a:t>
            </a:r>
          </a:p>
        </p:txBody>
      </p:sp>
      <p:pic>
        <p:nvPicPr>
          <p:cNvPr id="2054" name="Picture 6" descr="Communion at Home - YouTube">
            <a:extLst>
              <a:ext uri="{FF2B5EF4-FFF2-40B4-BE49-F238E27FC236}">
                <a16:creationId xmlns:a16="http://schemas.microsoft.com/office/drawing/2014/main" id="{76625C44-AC13-4104-060C-3BCB8FE84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70" y="2584755"/>
            <a:ext cx="6326659" cy="3558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Administering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C5F32A6-7FB3-43D2-80F8-5D9A0CBC784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In hospital</a:t>
            </a:r>
          </a:p>
        </p:txBody>
      </p:sp>
      <p:pic>
        <p:nvPicPr>
          <p:cNvPr id="2052" name="Picture 4" descr="Hospital chaplains bring hope to the sick - Catholic Star Herald">
            <a:extLst>
              <a:ext uri="{FF2B5EF4-FFF2-40B4-BE49-F238E27FC236}">
                <a16:creationId xmlns:a16="http://schemas.microsoft.com/office/drawing/2014/main" id="{CB20E80A-0E82-E4FF-95B5-5EE6969B2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14" y="2735737"/>
            <a:ext cx="5652198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2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go!</a:t>
            </a:r>
          </a:p>
        </p:txBody>
      </p:sp>
      <p:pic>
        <p:nvPicPr>
          <p:cNvPr id="5122" name="Picture 2" descr="Communion Sets and Communion Chalices | Quality Communion Supplies">
            <a:extLst>
              <a:ext uri="{FF2B5EF4-FFF2-40B4-BE49-F238E27FC236}">
                <a16:creationId xmlns:a16="http://schemas.microsoft.com/office/drawing/2014/main" id="{B151AC3D-6422-8A74-B5C3-C0CEFB541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61" y="2225631"/>
            <a:ext cx="3347759" cy="334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orship Ministries - Worship - Saint Luke's Episcopal Church, Jackson,  Tennessee">
            <a:extLst>
              <a:ext uri="{FF2B5EF4-FFF2-40B4-BE49-F238E27FC236}">
                <a16:creationId xmlns:a16="http://schemas.microsoft.com/office/drawing/2014/main" id="{C1171254-428B-7958-36AA-A90945D6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53" y="2371491"/>
            <a:ext cx="4244803" cy="3035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C5F32A6-7FB3-43D2-80F8-5D9A0CBC784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Day of Prayer for the Media — Christians in Media">
            <a:extLst>
              <a:ext uri="{FF2B5EF4-FFF2-40B4-BE49-F238E27FC236}">
                <a16:creationId xmlns:a16="http://schemas.microsoft.com/office/drawing/2014/main" id="{AEF1F927-CC74-3A9F-4CD3-38593337E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54" y="2344161"/>
            <a:ext cx="7117492" cy="3538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653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Lay eucharistic ministry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ECEEFAB-8007-4E30-80A1-6265CA3AF86A}"/>
              </a:ext>
            </a:extLst>
          </p:cNvPr>
          <p:cNvSpPr/>
          <p:nvPr/>
        </p:nvSpPr>
        <p:spPr>
          <a:xfrm>
            <a:off x="3" y="2802836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7A0A089-D9AE-DC65-DE49-8E4638F562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9" b="6589"/>
          <a:stretch>
            <a:fillRect/>
          </a:stretch>
        </p:blipFill>
        <p:spPr>
          <a:xfrm>
            <a:off x="0" y="-23813"/>
            <a:ext cx="12192000" cy="4159251"/>
          </a:xfrm>
        </p:spPr>
      </p:pic>
      <p:pic>
        <p:nvPicPr>
          <p:cNvPr id="2052" name="Picture 4" descr="Diocesan Logos | The Diocese of Leeds, Church of England">
            <a:extLst>
              <a:ext uri="{FF2B5EF4-FFF2-40B4-BE49-F238E27FC236}">
                <a16:creationId xmlns:a16="http://schemas.microsoft.com/office/drawing/2014/main" id="{2B19A652-E730-0BF8-F339-FC97474E3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8969"/>
            <a:ext cx="2193210" cy="89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eds Diocese">
            <a:extLst>
              <a:ext uri="{FF2B5EF4-FFF2-40B4-BE49-F238E27FC236}">
                <a16:creationId xmlns:a16="http://schemas.microsoft.com/office/drawing/2014/main" id="{04FD205A-6018-BA3C-53EC-9110C003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1" y="3565360"/>
            <a:ext cx="2067569" cy="55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7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58"/>
            <a:ext cx="11353797" cy="1325563"/>
          </a:xfrm>
        </p:spPr>
        <p:txBody>
          <a:bodyPr/>
          <a:lstStyle/>
          <a:p>
            <a:pPr defTabSz="742950"/>
            <a:r>
              <a:rPr lang="en-US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41D9B0-D347-C74E-5E88-0B43CF88B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421" y="2140757"/>
            <a:ext cx="2760283" cy="298414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&lt;Photo&gt;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1DCB8C-C014-6A58-ACC0-BE87E67FF1D1}"/>
              </a:ext>
            </a:extLst>
          </p:cNvPr>
          <p:cNvSpPr txBox="1">
            <a:spLocks/>
          </p:cNvSpPr>
          <p:nvPr/>
        </p:nvSpPr>
        <p:spPr>
          <a:xfrm>
            <a:off x="3864405" y="5341156"/>
            <a:ext cx="4194313" cy="71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&lt;Presenter name&gt;</a:t>
            </a:r>
          </a:p>
        </p:txBody>
      </p:sp>
    </p:spTree>
    <p:extLst>
      <p:ext uri="{BB962C8B-B14F-4D97-AF65-F5344CB8AC3E}">
        <p14:creationId xmlns:p14="http://schemas.microsoft.com/office/powerpoint/2010/main" val="244058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5400" dirty="0"/>
              <a:t>A little theology</a:t>
            </a:r>
          </a:p>
          <a:p>
            <a:pPr algn="just"/>
            <a:r>
              <a:rPr lang="en-US" sz="5400" dirty="0"/>
              <a:t>Sharing Communion in church</a:t>
            </a:r>
          </a:p>
          <a:p>
            <a:pPr algn="just"/>
            <a:r>
              <a:rPr lang="en-US" sz="5400" dirty="0"/>
              <a:t>Sharing Communion in homes</a:t>
            </a:r>
          </a:p>
          <a:p>
            <a:pPr algn="just"/>
            <a:r>
              <a:rPr lang="en-US" sz="5400" dirty="0"/>
              <a:t>Let’s have a go!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58"/>
            <a:ext cx="11353797" cy="1325563"/>
          </a:xfrm>
        </p:spPr>
        <p:txBody>
          <a:bodyPr/>
          <a:lstStyle/>
          <a:p>
            <a:pPr defTabSz="742950"/>
            <a:r>
              <a:rPr lang="en-US" dirty="0"/>
              <a:t>agenda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C5F32A6-7FB3-43D2-80F8-5D9A0CBC784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02617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5544"/>
            <a:ext cx="10515600" cy="39704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400" dirty="0"/>
              <a:t>1 Corinthians 11:17-end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theology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C5F32A6-7FB3-43D2-80F8-5D9A0CBC784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Background of the eucharist and its meaning</a:t>
            </a:r>
          </a:p>
        </p:txBody>
      </p:sp>
      <p:pic>
        <p:nvPicPr>
          <p:cNvPr id="1026" name="Picture 2" descr="Synonyms of the Lord's Supper | North Ryde Christian Church">
            <a:extLst>
              <a:ext uri="{FF2B5EF4-FFF2-40B4-BE49-F238E27FC236}">
                <a16:creationId xmlns:a16="http://schemas.microsoft.com/office/drawing/2014/main" id="{69817A24-C840-944D-ADC0-0F9B2F7B2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1188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03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www.infobarrel.com/media/image/43395.jpg">
            <a:extLst>
              <a:ext uri="{FF2B5EF4-FFF2-40B4-BE49-F238E27FC236}">
                <a16:creationId xmlns:a16="http://schemas.microsoft.com/office/drawing/2014/main" id="{E746193E-8617-C6BC-7FEE-F293685FA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96" y="2087568"/>
            <a:ext cx="3257344" cy="4208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724" y="2206487"/>
            <a:ext cx="7546075" cy="3970476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altLang="en-US" sz="5400" i="1" dirty="0">
                <a:latin typeface="Calibri" panose="020F0502020204030204" pitchFamily="34" charset="0"/>
                <a:cs typeface="Calibri" panose="020F0502020204030204" pitchFamily="34" charset="0"/>
              </a:rPr>
              <a:t>“Take, eat, </a:t>
            </a:r>
            <a:br>
              <a:rPr lang="en-GB" altLang="en-US" sz="5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5400" i="1" dirty="0">
                <a:latin typeface="Calibri" panose="020F0502020204030204" pitchFamily="34" charset="0"/>
                <a:cs typeface="Calibri" panose="020F0502020204030204" pitchFamily="34" charset="0"/>
              </a:rPr>
              <a:t>this is my bod</a:t>
            </a:r>
            <a:r>
              <a:rPr lang="en-GB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y”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	“</a:t>
            </a:r>
            <a:r>
              <a:rPr lang="en-GB" altLang="en-US" sz="5400" i="1" dirty="0">
                <a:latin typeface="Calibri" panose="020F0502020204030204" pitchFamily="34" charset="0"/>
                <a:cs typeface="Calibri" panose="020F0502020204030204" pitchFamily="34" charset="0"/>
              </a:rPr>
              <a:t>This is my blood”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GB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altLang="en-US" sz="4800" b="1" i="1" dirty="0">
                <a:latin typeface="Gill Sans MT" pitchFamily="34" charset="0"/>
              </a:rPr>
              <a:t>    Literal or figurative?</a:t>
            </a:r>
            <a:endParaRPr lang="en-GB" altLang="en-US" sz="5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theology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C5F32A6-7FB3-43D2-80F8-5D9A0CBC784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Synoptic gospels</a:t>
            </a:r>
          </a:p>
        </p:txBody>
      </p:sp>
    </p:spTree>
    <p:extLst>
      <p:ext uri="{BB962C8B-B14F-4D97-AF65-F5344CB8AC3E}">
        <p14:creationId xmlns:p14="http://schemas.microsoft.com/office/powerpoint/2010/main" val="247800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6D1749-7891-2FB6-B36C-9BD7CB209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44161"/>
            <a:ext cx="10515600" cy="7144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400" dirty="0"/>
              <a:t>John 6: 22-59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theology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C5F32A6-7FB3-43D2-80F8-5D9A0CBC784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John’s gospel</a:t>
            </a:r>
          </a:p>
        </p:txBody>
      </p:sp>
      <p:pic>
        <p:nvPicPr>
          <p:cNvPr id="4100" name="Picture 4" descr="first holy communion bread and wine - Clip Art Library">
            <a:extLst>
              <a:ext uri="{FF2B5EF4-FFF2-40B4-BE49-F238E27FC236}">
                <a16:creationId xmlns:a16="http://schemas.microsoft.com/office/drawing/2014/main" id="{7AD023A8-1C0C-5F93-E627-B9B7D3C4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55" y="3183011"/>
            <a:ext cx="2763316" cy="3436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9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theology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C5F32A6-7FB3-43D2-80F8-5D9A0CBC784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John’s gospel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14F21-A0D6-9796-CD54-0DDE387AE2F7}"/>
              </a:ext>
            </a:extLst>
          </p:cNvPr>
          <p:cNvSpPr txBox="1"/>
          <p:nvPr/>
        </p:nvSpPr>
        <p:spPr>
          <a:xfrm>
            <a:off x="5336275" y="2300950"/>
            <a:ext cx="643378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latin typeface="Gill Sans MT" panose="020B0502020104020203" pitchFamily="34" charset="0"/>
              </a:rPr>
              <a:t>“Those who eat my flesh and drink my blood </a:t>
            </a:r>
            <a:br>
              <a:rPr lang="en-GB" altLang="en-US" sz="4800" dirty="0">
                <a:latin typeface="Gill Sans MT" panose="020B0502020104020203" pitchFamily="34" charset="0"/>
              </a:rPr>
            </a:br>
            <a:r>
              <a:rPr lang="en-GB" altLang="en-US" sz="4800" dirty="0">
                <a:latin typeface="Gill Sans MT" panose="020B0502020104020203" pitchFamily="34" charset="0"/>
              </a:rPr>
              <a:t>have eternal life…” </a:t>
            </a:r>
            <a:br>
              <a:rPr lang="en-GB" altLang="en-US" sz="5400" dirty="0">
                <a:latin typeface="Gill Sans MT" panose="020B0502020104020203" pitchFamily="34" charset="0"/>
              </a:rPr>
            </a:br>
            <a:r>
              <a:rPr lang="en-GB" altLang="en-US" sz="4000" dirty="0">
                <a:latin typeface="Gill Sans MT" panose="020B0502020104020203" pitchFamily="34" charset="0"/>
              </a:rPr>
              <a:t>(John 6: 55)</a:t>
            </a:r>
            <a:endParaRPr lang="en-US" altLang="en-US" sz="5400" dirty="0">
              <a:latin typeface="Gill Sans MT" panose="020B0502020104020203" pitchFamily="34" charset="0"/>
            </a:endParaRPr>
          </a:p>
        </p:txBody>
      </p:sp>
      <p:pic>
        <p:nvPicPr>
          <p:cNvPr id="3074" name="Picture 2" descr="The Discourse on The Bread of Life | Inspirations">
            <a:extLst>
              <a:ext uri="{FF2B5EF4-FFF2-40B4-BE49-F238E27FC236}">
                <a16:creationId xmlns:a16="http://schemas.microsoft.com/office/drawing/2014/main" id="{D54EEC55-CC5A-350F-DFE5-41493E91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54" y="2013534"/>
            <a:ext cx="3362326" cy="4468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17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theology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C5F32A6-7FB3-43D2-80F8-5D9A0CBC784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Old testament reflections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AD4952-227F-5522-16B4-6EF67A356E5C}"/>
              </a:ext>
            </a:extLst>
          </p:cNvPr>
          <p:cNvSpPr txBox="1">
            <a:spLocks/>
          </p:cNvSpPr>
          <p:nvPr/>
        </p:nvSpPr>
        <p:spPr>
          <a:xfrm>
            <a:off x="1123950" y="2526527"/>
            <a:ext cx="10515600" cy="3970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/>
              <a:t>Sabbath Meal</a:t>
            </a:r>
          </a:p>
          <a:p>
            <a:pPr algn="just"/>
            <a:r>
              <a:rPr lang="en-US" sz="5400" dirty="0"/>
              <a:t>Passover Meal</a:t>
            </a:r>
          </a:p>
          <a:p>
            <a:pPr algn="just"/>
            <a:r>
              <a:rPr lang="en-US" sz="5400" dirty="0"/>
              <a:t>Messianic Meal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theology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C5F32A6-7FB3-43D2-80F8-5D9A0CBC784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EUCHARISTIC THEOLOGIES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AD4952-227F-5522-16B4-6EF67A356E5C}"/>
              </a:ext>
            </a:extLst>
          </p:cNvPr>
          <p:cNvSpPr txBox="1">
            <a:spLocks/>
          </p:cNvSpPr>
          <p:nvPr/>
        </p:nvSpPr>
        <p:spPr>
          <a:xfrm>
            <a:off x="1123950" y="2526527"/>
            <a:ext cx="10515600" cy="3970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5400" dirty="0"/>
              <a:t>Transubstantiation</a:t>
            </a:r>
            <a:endParaRPr lang="en-US" sz="5400" dirty="0"/>
          </a:p>
          <a:p>
            <a:pPr algn="just"/>
            <a:r>
              <a:rPr lang="en-US" altLang="en-US" sz="5400" dirty="0"/>
              <a:t>Consubstantiation</a:t>
            </a:r>
            <a:endParaRPr lang="en-US" sz="5400" dirty="0"/>
          </a:p>
          <a:p>
            <a:pPr algn="just"/>
            <a:r>
              <a:rPr lang="en-US" sz="5400" dirty="0"/>
              <a:t>Memorialist</a:t>
            </a:r>
          </a:p>
          <a:p>
            <a:pPr algn="just"/>
            <a:r>
              <a:rPr lang="en-US" sz="5400" dirty="0"/>
              <a:t>Receptionist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 advAuto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02_T_PGO_Template-Religion-16_9" id="{24C2486C-AB96-4A9B-9CB2-F07C6CF7C501}" vid="{01A471AA-5B40-40A2-B981-0E823AECAA6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02_T_PGO_Template-Religion-16_9" id="{24C2486C-AB96-4A9B-9CB2-F07C6CF7C501}" vid="{612122D9-4A23-4FA8-B2EC-3F18DFF93F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DE6C7D0443640AEF0A0B4902CFC2F" ma:contentTypeVersion="18" ma:contentTypeDescription="Create a new document." ma:contentTypeScope="" ma:versionID="1d41ee88edd43d4660267130b537c4e2">
  <xsd:schema xmlns:xsd="http://www.w3.org/2001/XMLSchema" xmlns:xs="http://www.w3.org/2001/XMLSchema" xmlns:p="http://schemas.microsoft.com/office/2006/metadata/properties" xmlns:ns2="48f09416-ac08-49d6-afd3-25b9b32af968" xmlns:ns3="b6ed18a8-783b-4a81-89cd-e7f1a6e75ffa" targetNamespace="http://schemas.microsoft.com/office/2006/metadata/properties" ma:root="true" ma:fieldsID="4baa107f9219736a734c4f03be20032c" ns2:_="" ns3:_="">
    <xsd:import namespace="48f09416-ac08-49d6-afd3-25b9b32af968"/>
    <xsd:import namespace="b6ed18a8-783b-4a81-89cd-e7f1a6e75f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09416-ac08-49d6-afd3-25b9b32a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32f15f2-8789-45d6-9a00-cdd8bfd26d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d18a8-783b-4a81-89cd-e7f1a6e75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c398a36-034d-4470-be88-d36d0724cc0e}" ma:internalName="TaxCatchAll" ma:showField="CatchAllData" ma:web="b6ed18a8-783b-4a81-89cd-e7f1a6e75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f09416-ac08-49d6-afd3-25b9b32af968">
      <Terms xmlns="http://schemas.microsoft.com/office/infopath/2007/PartnerControls"/>
    </lcf76f155ced4ddcb4097134ff3c332f>
    <TaxCatchAll xmlns="b6ed18a8-783b-4a81-89cd-e7f1a6e75ff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ED0506-FD3E-42AE-9B53-89E2494067C4}"/>
</file>

<file path=customXml/itemProps2.xml><?xml version="1.0" encoding="utf-8"?>
<ds:datastoreItem xmlns:ds="http://schemas.openxmlformats.org/officeDocument/2006/customXml" ds:itemID="{47A1210F-F2EF-4E2A-907E-116B412025C0}">
  <ds:schemaRefs>
    <ds:schemaRef ds:uri="http://schemas.microsoft.com/office/2006/metadata/properties"/>
    <ds:schemaRef ds:uri="http://schemas.microsoft.com/office/infopath/2007/PartnerControls"/>
    <ds:schemaRef ds:uri="48f09416-ac08-49d6-afd3-25b9b32af968"/>
    <ds:schemaRef ds:uri="b6ed18a8-783b-4a81-89cd-e7f1a6e75ffa"/>
  </ds:schemaRefs>
</ds:datastoreItem>
</file>

<file path=customXml/itemProps3.xml><?xml version="1.0" encoding="utf-8"?>
<ds:datastoreItem xmlns:ds="http://schemas.openxmlformats.org/officeDocument/2006/customXml" ds:itemID="{8D6CBC56-7C0D-4403-BA8D-B2CF764167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0102_T_PGO_Template-Religion-16_9</Template>
  <TotalTime>0</TotalTime>
  <Words>181</Words>
  <Application>Microsoft Office PowerPoint</Application>
  <PresentationFormat>Widescreen</PresentationFormat>
  <Paragraphs>59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Modern Love</vt:lpstr>
      <vt:lpstr>Wingdings</vt:lpstr>
      <vt:lpstr>1_Custom Design</vt:lpstr>
      <vt:lpstr>Custom Design</vt:lpstr>
      <vt:lpstr>Lay eucharistic ministry</vt:lpstr>
      <vt:lpstr>introduction</vt:lpstr>
      <vt:lpstr>agenda</vt:lpstr>
      <vt:lpstr>A little theology</vt:lpstr>
      <vt:lpstr>A little theology</vt:lpstr>
      <vt:lpstr>A little theology</vt:lpstr>
      <vt:lpstr>A little theology</vt:lpstr>
      <vt:lpstr>A little theology</vt:lpstr>
      <vt:lpstr>A little theology</vt:lpstr>
      <vt:lpstr>A little theology</vt:lpstr>
      <vt:lpstr>Sharing communion</vt:lpstr>
      <vt:lpstr>Administering</vt:lpstr>
      <vt:lpstr>Administering</vt:lpstr>
      <vt:lpstr>Administering</vt:lpstr>
      <vt:lpstr>Have a go!</vt:lpstr>
      <vt:lpstr>pray</vt:lpstr>
      <vt:lpstr>Lay eucharistic ministry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 eucharistic ministry</dc:title>
  <dc:creator>Julie Clarkson</dc:creator>
  <dc:description>© Copyright PresentationGo.com</dc:description>
  <cp:lastModifiedBy>Anne Payne</cp:lastModifiedBy>
  <cp:revision>5</cp:revision>
  <dcterms:created xsi:type="dcterms:W3CDTF">2022-05-03T14:28:39Z</dcterms:created>
  <dcterms:modified xsi:type="dcterms:W3CDTF">2025-12-18T18:25:25Z</dcterms:modified>
  <cp:category>Templates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0x01010027BDE6C7D0443640AEF0A0B4902CFC2F</vt:lpwstr>
  </property>
</Properties>
</file>